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63" r:id="rId4"/>
    <p:sldId id="268" r:id="rId5"/>
    <p:sldId id="256" r:id="rId6"/>
    <p:sldId id="269" r:id="rId7"/>
    <p:sldId id="280" r:id="rId8"/>
    <p:sldId id="281" r:id="rId9"/>
    <p:sldId id="270" r:id="rId10"/>
    <p:sldId id="282" r:id="rId11"/>
    <p:sldId id="283" r:id="rId12"/>
    <p:sldId id="284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E3A1B-5442-49FA-8A94-2320BF25F28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B82FC-1E82-41B3-ABDF-F5FD19495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13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B82FC-1E82-41B3-ABDF-F5FD194956B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63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4DD00-2E4F-6E43-296C-4A0E2CA62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6B6FE91-C5AC-37BA-B625-727746EEA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3C09A6-E610-ED37-3A37-25D80CEE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F08C-7EAF-43EF-ACBF-17235700E4B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F38BD0-2182-3C56-A00A-F2B5BF80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B532C3-3D6C-4804-4FFD-02BC349D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EDE-AE3E-4864-AE24-8DF435C230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91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6A781-62EA-1E4E-2C3D-462C59F5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84442B-82CF-2CB1-FB9D-0B9A64464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F2364A-3A62-1130-1A15-65542F69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F08C-7EAF-43EF-ACBF-17235700E4B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E92AC8-CAE6-A6D3-1632-1995AAB2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B4982C-8086-DF91-F123-61C9BD40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EDE-AE3E-4864-AE24-8DF435C230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51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F01D4E4-B542-D57F-56E5-D67F6D8BE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3879B4-B079-D359-462B-528DB2CCE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F44731-227D-10B0-180D-6CBC9C00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F08C-7EAF-43EF-ACBF-17235700E4B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37508B-45EB-A910-F7CF-4C37270D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FC83FE-22AB-7D20-8A79-73BE5E2C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EDE-AE3E-4864-AE24-8DF435C230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57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BFC3A-F394-466B-2669-3C1DAFDEB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19071B-D330-6CD0-087B-17EDC30B7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AC2173-0AE7-D931-90F2-79A5FE8F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10397E-AE25-D6BE-6EFC-B9EE4B7A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D13169-AACC-5A4A-FD47-213C9499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277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CE506-2D00-F92A-F0F4-4D91675B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2404F6-7B92-3E0F-85FD-F72B467AC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2506A5-5F88-142A-59E7-3C71070D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0C2DFD-555E-A415-8D7B-46F43724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476ED4-B169-B1D2-724C-BFEEEBF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613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B71A5-C2FD-6ED0-9B02-54939612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52F8E7-9EA1-A668-7671-8868E8BC7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CB48E7-C74E-716D-DD00-6542B046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5C8DB5-830B-C749-CAA3-439D763B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B35F56-EF30-987E-F042-5229A6BE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898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5D704-11D0-B4CE-111B-15B5D794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82E658-42FC-C563-7CFA-EC9089E2A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450583-0B26-797A-BBB5-11280590E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5C4EDA-5566-6E1E-776C-9693C60F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1AC3E7-7783-6554-365C-868F28E9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6784E5-A790-DD86-4E04-1DA13996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073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14BD6-18FE-E506-17D3-48DD4403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ABBDEB-7A99-1ADA-72EC-C97019C75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BEF195-B664-8453-3E46-1B9D4F11D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14A782-A040-EA6F-5E45-D70C607B8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8C10D4-F848-E67F-68D2-A52B20688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403181-500D-9242-8EBA-90247F7D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0E826AE-2EA7-71F4-14C7-D8A0EBC2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2E9F209-AF42-3C32-0BD9-C147CFE9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4537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24E64-B44B-834E-0B7C-7D332B1F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1CE8A5-D935-F8D7-8E76-10457342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D7507F-5738-5F36-FD3A-7CD145A1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EDC2B9-5E07-9161-52A5-4AC93296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8347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76AEFB-D7DD-656E-9C93-9AD60567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AD78A3-8DD3-C0B3-FA42-27E2DB48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1A6055-E541-B610-4D0E-3B5F3233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4492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5CF0E-D797-B47F-BE95-FF448674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38020B-7FE9-6ED8-BFD6-A71F6E37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039CCC-7A40-7A1D-254D-BA432AEF7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854A83-3BC2-0E60-CB9A-84348458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059106-7291-1D1E-2F7A-06B3D962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94EAF8-5FF6-D87D-59B8-908E39DC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136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73390-D929-3754-63F2-27128413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09A71A-1D21-D837-470D-4109945D8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0E60FF-08D7-032E-1886-469A2AD3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F08C-7EAF-43EF-ACBF-17235700E4B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08C817-E5AD-69A6-7DFB-A7C0BE9A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AB53FF-5004-630C-216A-00E81EFF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EDE-AE3E-4864-AE24-8DF435C230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300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351B3-184B-7E37-3884-CF0BA57F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CED4255-23D8-908C-947C-ECCB26F91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765E39-D38F-C18B-C25D-5B6AAD32A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34EF7B-1BD5-C1AA-9047-AF754735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1F2F92-F169-3DBB-679C-9A7AC6F9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4A89DB-E18E-F195-1B20-0E6F2FAD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4536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1DB77-98B9-1331-46C8-07017EBF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214C28-2180-FDB0-B428-C62CCD88F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832FDD-BEBA-5492-02CC-E106D304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F93AA9-3A1E-9053-A886-E313A41B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D78A37-CF60-ACA6-81E5-9C5ABEF3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7684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CF4A771-6398-690B-67CE-CFAA63768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91C363-9A1B-12BE-D380-7E550FC9E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D0D6C8-B1E8-44CE-0F13-D55D7D9C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1FB63E-BE80-E24B-756D-0A5D83B3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077342-0BAD-5158-D377-71E84AC0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393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39FD5-A8BE-0A5E-2E87-0E9B5EA1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2DA00B-2BA5-E1CD-8050-6F8F89E99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15038C-9ED1-16AE-2E9F-E63B57F2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F08C-7EAF-43EF-ACBF-17235700E4B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FE638B-7D3B-7E60-624A-937944C8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C5C510-DD1E-CE3F-BCDB-4C35EF2DA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EDE-AE3E-4864-AE24-8DF435C230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09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73D24-FCFA-9EF4-8CA7-297B808F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63EA6F-50EF-F554-F6D1-11D82C751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DE98C8-9202-0D5F-A91A-C2C84FB49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C0C701-13AA-F939-8C0D-621A11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F08C-7EAF-43EF-ACBF-17235700E4B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F9A5D8-1293-2850-3A4F-6076C843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018901-C347-2D98-BF05-FC549A34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EDE-AE3E-4864-AE24-8DF435C230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86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2CCDB-85C8-C39A-8777-454D138B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879261-E969-0C88-04DD-CC3F51A7C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853A55-788D-048F-EC3E-886386A76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DDD819-12A2-4E44-B734-4C22F6474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E968BF-2F6F-5734-16D2-E027ADD9F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C1BFD15-D61F-A9C0-8ABF-B6E501C6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F08C-7EAF-43EF-ACBF-17235700E4B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EB35748-FFA5-6426-F0FE-53EBD34B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584A24D-B0E9-5373-A8DB-9BDB4FAB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EDE-AE3E-4864-AE24-8DF435C230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60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38D2C-2164-2E20-2D79-1AB85E4C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A8D1AD-A297-395E-8842-3E361923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F08C-7EAF-43EF-ACBF-17235700E4B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452142-6473-F009-9013-11757616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6EBE7B-0805-8487-114F-57C93875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EDE-AE3E-4864-AE24-8DF435C230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5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557346-2C4A-C5EA-BAD0-B1CC29AB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F08C-7EAF-43EF-ACBF-17235700E4B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0755FA-BD28-A241-2A11-2E39BC54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864624-8449-68D5-15B8-2D2EF9E0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EDE-AE3E-4864-AE24-8DF435C230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8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8E39D-EF0F-1346-3CE2-CED505EF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67584B-42D4-4858-2E5F-8F5C70F9A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9B15A-FD21-A1A8-F36D-E7E354B0F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0253E7-9998-06BE-A996-501EECC9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F08C-7EAF-43EF-ACBF-17235700E4B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A14F7-B436-80E1-A632-D8E72949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9E3C6A-AC21-894B-0861-88816C9C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EDE-AE3E-4864-AE24-8DF435C230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62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79355-FFF4-F94A-9C1B-AE018DDB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31D3712-47FA-25BB-44EB-F2263BB99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35AD50-F3C9-91B2-FD35-6E8EB6F64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547A5C-BCDA-81E1-B888-0986F955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F08C-7EAF-43EF-ACBF-17235700E4B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A639CD-976F-47EC-ED11-86A877D89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800CE5-C632-96B4-0F54-B6B089C1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EDE-AE3E-4864-AE24-8DF435C230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18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9818E11-65D0-95AD-5A25-B479B7C5F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D37E90-4F18-6BBF-2BE8-18A98C5A4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6DD49B-69E5-C44D-7B6A-2C231478F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A9F08C-7EAF-43EF-ACBF-17235700E4B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3E6725-448C-DFC6-3F14-397F81430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E87466-CD5B-F0E7-D5D9-9FD80DE66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997EDE-AE3E-4864-AE24-8DF435C230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17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10BE2B-69C2-15D0-5F52-46720216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14A12A-F325-3942-BE1E-547FA9FC9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2B84CC-2003-BEA4-1311-380A7F3D3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DA6A7E-0E4F-CA33-F193-F0E20CAE9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348684-8CAA-3CF9-8936-2BBD3A95C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2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5C6FF-660A-9AF9-5488-852593143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818" y="946821"/>
            <a:ext cx="8728364" cy="689279"/>
          </a:xfrm>
        </p:spPr>
        <p:txBody>
          <a:bodyPr>
            <a:noAutofit/>
          </a:bodyPr>
          <a:lstStyle/>
          <a:p>
            <a:r>
              <a:rPr lang="de-DE" sz="5200" dirty="0">
                <a:latin typeface="Century Gothic" panose="020B0502020202020204" pitchFamily="34" charset="0"/>
              </a:rPr>
              <a:t>Emrich Database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55416C-240E-4A9F-FDB1-C11D0D5F1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818" y="1733084"/>
            <a:ext cx="8728363" cy="418780"/>
          </a:xfrm>
        </p:spPr>
        <p:txBody>
          <a:bodyPr>
            <a:noAutofit/>
          </a:bodyPr>
          <a:lstStyle/>
          <a:p>
            <a:r>
              <a:rPr lang="de-DE" sz="2400" dirty="0" err="1">
                <a:latin typeface="Century Gothic" panose="020B0502020202020204" pitchFamily="34" charset="0"/>
              </a:rPr>
              <a:t>Adding</a:t>
            </a:r>
            <a:r>
              <a:rPr lang="de-DE" sz="2400" dirty="0">
                <a:latin typeface="Century Gothic" panose="020B0502020202020204" pitchFamily="34" charset="0"/>
              </a:rPr>
              <a:t> </a:t>
            </a:r>
            <a:r>
              <a:rPr lang="de-DE" sz="2400" dirty="0" err="1">
                <a:latin typeface="Century Gothic" panose="020B0502020202020204" pitchFamily="34" charset="0"/>
              </a:rPr>
              <a:t>Heirs</a:t>
            </a:r>
            <a:r>
              <a:rPr lang="de-DE" sz="2400" dirty="0">
                <a:latin typeface="Century Gothic" panose="020B0502020202020204" pitchFamily="34" charset="0"/>
              </a:rPr>
              <a:t> and </a:t>
            </a:r>
            <a:r>
              <a:rPr lang="de-DE" sz="2400" dirty="0" err="1">
                <a:latin typeface="Century Gothic" panose="020B0502020202020204" pitchFamily="34" charset="0"/>
              </a:rPr>
              <a:t>sending</a:t>
            </a:r>
            <a:r>
              <a:rPr lang="de-DE" sz="2400" dirty="0">
                <a:latin typeface="Century Gothic" panose="020B0502020202020204" pitchFamily="34" charset="0"/>
              </a:rPr>
              <a:t> out Letters</a:t>
            </a:r>
          </a:p>
        </p:txBody>
      </p:sp>
      <p:pic>
        <p:nvPicPr>
          <p:cNvPr id="5" name="Grafik 4" descr="Ein Bild, das Grafiken, Grafikdesign, Design enthält.&#10;&#10;KI-generierte Inhalte können fehlerhaft sein.">
            <a:extLst>
              <a:ext uri="{FF2B5EF4-FFF2-40B4-BE49-F238E27FC236}">
                <a16:creationId xmlns:a16="http://schemas.microsoft.com/office/drawing/2014/main" id="{49E332F8-2B6E-7C6B-B71E-057E7A4F1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609" y="2938127"/>
            <a:ext cx="8845595" cy="29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69F8A22-643A-A39A-07CF-ADD73583E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29" y="0"/>
            <a:ext cx="9223341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2DEBD53-6209-96ED-EBA4-56CFD8B5543B}"/>
              </a:ext>
            </a:extLst>
          </p:cNvPr>
          <p:cNvSpPr txBox="1"/>
          <p:nvPr/>
        </p:nvSpPr>
        <p:spPr>
          <a:xfrm>
            <a:off x="7006282" y="3756454"/>
            <a:ext cx="1916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Additional </a:t>
            </a:r>
            <a:r>
              <a:rPr lang="de-DE" sz="1400" dirty="0" err="1">
                <a:solidFill>
                  <a:srgbClr val="0070C0"/>
                </a:solidFill>
              </a:rPr>
              <a:t>information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1B8CE456-DBEC-89B8-4BEA-FA76B3C79BC6}"/>
              </a:ext>
            </a:extLst>
          </p:cNvPr>
          <p:cNvSpPr/>
          <p:nvPr/>
        </p:nvSpPr>
        <p:spPr>
          <a:xfrm>
            <a:off x="7964685" y="4312508"/>
            <a:ext cx="506627" cy="741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031DAAA0-6F3B-94F7-4902-3BB9420EFE0B}"/>
              </a:ext>
            </a:extLst>
          </p:cNvPr>
          <p:cNvSpPr/>
          <p:nvPr/>
        </p:nvSpPr>
        <p:spPr>
          <a:xfrm>
            <a:off x="7964685" y="4495055"/>
            <a:ext cx="506627" cy="741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B2A1F8AE-3BBA-E146-6C4F-164E4B6849B9}"/>
              </a:ext>
            </a:extLst>
          </p:cNvPr>
          <p:cNvSpPr/>
          <p:nvPr/>
        </p:nvSpPr>
        <p:spPr>
          <a:xfrm>
            <a:off x="7964685" y="4677603"/>
            <a:ext cx="506627" cy="741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960F803-B84B-A693-BF07-FA4B363D991F}"/>
              </a:ext>
            </a:extLst>
          </p:cNvPr>
          <p:cNvSpPr txBox="1"/>
          <p:nvPr/>
        </p:nvSpPr>
        <p:spPr>
          <a:xfrm>
            <a:off x="8471312" y="4010494"/>
            <a:ext cx="1317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70C0"/>
                </a:solidFill>
              </a:rPr>
              <a:t>Unwilling</a:t>
            </a:r>
            <a:r>
              <a:rPr lang="de-DE" sz="1200" dirty="0">
                <a:solidFill>
                  <a:srgbClr val="0070C0"/>
                </a:solidFill>
              </a:rPr>
              <a:t>/</a:t>
            </a:r>
            <a:r>
              <a:rPr lang="de-DE" sz="1200" dirty="0" err="1">
                <a:solidFill>
                  <a:srgbClr val="0070C0"/>
                </a:solidFill>
              </a:rPr>
              <a:t>signed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br>
              <a:rPr lang="de-DE" sz="1200" dirty="0">
                <a:solidFill>
                  <a:srgbClr val="0070C0"/>
                </a:solidFill>
              </a:rPr>
            </a:br>
            <a:r>
              <a:rPr lang="de-DE" sz="1200" dirty="0" err="1">
                <a:solidFill>
                  <a:srgbClr val="0070C0"/>
                </a:solidFill>
              </a:rPr>
              <a:t>with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>
                <a:solidFill>
                  <a:srgbClr val="0070C0"/>
                </a:solidFill>
              </a:rPr>
              <a:t>competition</a:t>
            </a:r>
            <a:endParaRPr lang="de-DE" sz="1200" dirty="0">
              <a:solidFill>
                <a:srgbClr val="0070C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D1B19FE-DD7F-FB40-FD96-9A259CF0ABE7}"/>
              </a:ext>
            </a:extLst>
          </p:cNvPr>
          <p:cNvSpPr txBox="1"/>
          <p:nvPr/>
        </p:nvSpPr>
        <p:spPr>
          <a:xfrm>
            <a:off x="8456179" y="4385661"/>
            <a:ext cx="1347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Post-</a:t>
            </a:r>
            <a:r>
              <a:rPr lang="de-DE" sz="1400" dirty="0" err="1">
                <a:solidFill>
                  <a:srgbClr val="0070C0"/>
                </a:solidFill>
              </a:rPr>
              <a:t>deceased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F91D50E-BCE0-687F-DB03-D454CB553818}"/>
              </a:ext>
            </a:extLst>
          </p:cNvPr>
          <p:cNvSpPr txBox="1"/>
          <p:nvPr/>
        </p:nvSpPr>
        <p:spPr>
          <a:xfrm>
            <a:off x="8471312" y="4568703"/>
            <a:ext cx="710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Waiver</a:t>
            </a:r>
          </a:p>
        </p:txBody>
      </p:sp>
    </p:spTree>
    <p:extLst>
      <p:ext uri="{BB962C8B-B14F-4D97-AF65-F5344CB8AC3E}">
        <p14:creationId xmlns:p14="http://schemas.microsoft.com/office/powerpoint/2010/main" val="210733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E6C99F-36A5-6D95-54E6-4CD22E15D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413" y="0"/>
            <a:ext cx="9507173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FCF2EAF-5608-7E56-E7AF-BA70B65671C4}"/>
              </a:ext>
            </a:extLst>
          </p:cNvPr>
          <p:cNvSpPr txBox="1"/>
          <p:nvPr/>
        </p:nvSpPr>
        <p:spPr>
          <a:xfrm>
            <a:off x="6956854" y="4090087"/>
            <a:ext cx="1348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70C0"/>
                </a:solidFill>
              </a:rPr>
              <a:t>Representative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A9EB43B8-B193-4A8E-E9BB-7D3749F3DF87}"/>
              </a:ext>
            </a:extLst>
          </p:cNvPr>
          <p:cNvSpPr/>
          <p:nvPr/>
        </p:nvSpPr>
        <p:spPr>
          <a:xfrm>
            <a:off x="7945395" y="4683211"/>
            <a:ext cx="543697" cy="741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82B0B5-630A-3FDC-9A46-7E6B2D6DC2D2}"/>
              </a:ext>
            </a:extLst>
          </p:cNvPr>
          <p:cNvSpPr txBox="1"/>
          <p:nvPr/>
        </p:nvSpPr>
        <p:spPr>
          <a:xfrm>
            <a:off x="8389629" y="4397864"/>
            <a:ext cx="1279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70C0"/>
                </a:solidFill>
              </a:rPr>
              <a:t>Choose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>
                <a:solidFill>
                  <a:srgbClr val="0070C0"/>
                </a:solidFill>
              </a:rPr>
              <a:t>from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>
                <a:solidFill>
                  <a:srgbClr val="0070C0"/>
                </a:solidFill>
              </a:rPr>
              <a:t>list</a:t>
            </a:r>
            <a:br>
              <a:rPr lang="de-DE" sz="1200" dirty="0">
                <a:solidFill>
                  <a:srgbClr val="0070C0"/>
                </a:solidFill>
              </a:rPr>
            </a:br>
            <a:r>
              <a:rPr lang="de-DE" sz="1200" dirty="0" err="1">
                <a:solidFill>
                  <a:srgbClr val="0070C0"/>
                </a:solidFill>
              </a:rPr>
              <a:t>of</a:t>
            </a:r>
            <a:r>
              <a:rPr lang="de-DE" sz="1200" dirty="0">
                <a:solidFill>
                  <a:srgbClr val="0070C0"/>
                </a:solidFill>
              </a:rPr>
              <a:t> all </a:t>
            </a:r>
            <a:r>
              <a:rPr lang="de-DE" sz="1200" dirty="0" err="1">
                <a:solidFill>
                  <a:srgbClr val="0070C0"/>
                </a:solidFill>
              </a:rPr>
              <a:t>added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br>
              <a:rPr lang="de-DE" sz="1200" dirty="0">
                <a:solidFill>
                  <a:srgbClr val="0070C0"/>
                </a:solidFill>
              </a:rPr>
            </a:br>
            <a:r>
              <a:rPr lang="de-DE" sz="1200" dirty="0" err="1">
                <a:solidFill>
                  <a:srgbClr val="0070C0"/>
                </a:solidFill>
              </a:rPr>
              <a:t>persons</a:t>
            </a:r>
            <a:endParaRPr lang="de-DE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1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oftware, Screenshot enthält.&#10;&#10;KI-generierte Inhalte können fehlerhaft sein.">
            <a:extLst>
              <a:ext uri="{FF2B5EF4-FFF2-40B4-BE49-F238E27FC236}">
                <a16:creationId xmlns:a16="http://schemas.microsoft.com/office/drawing/2014/main" id="{ADB10C22-C0E8-D771-5120-D79F07B4B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962"/>
            <a:ext cx="12192000" cy="428335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EBD764F-7DE8-7B2E-B09E-5FECB97A48C5}"/>
              </a:ext>
            </a:extLst>
          </p:cNvPr>
          <p:cNvSpPr txBox="1"/>
          <p:nvPr/>
        </p:nvSpPr>
        <p:spPr>
          <a:xfrm>
            <a:off x="2706130" y="1458098"/>
            <a:ext cx="178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Enter </a:t>
            </a:r>
            <a:r>
              <a:rPr lang="de-DE" sz="1400" dirty="0" err="1">
                <a:solidFill>
                  <a:srgbClr val="0070C0"/>
                </a:solidFill>
              </a:rPr>
              <a:t>fee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percentage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AF1F968-B599-FF12-B513-9229205388E7}"/>
              </a:ext>
            </a:extLst>
          </p:cNvPr>
          <p:cNvSpPr txBox="1"/>
          <p:nvPr/>
        </p:nvSpPr>
        <p:spPr>
          <a:xfrm>
            <a:off x="7636135" y="1334530"/>
            <a:ext cx="469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N/A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321DD8-95BA-F659-7107-91D5DBA23A16}"/>
              </a:ext>
            </a:extLst>
          </p:cNvPr>
          <p:cNvSpPr txBox="1"/>
          <p:nvPr/>
        </p:nvSpPr>
        <p:spPr>
          <a:xfrm>
            <a:off x="2706130" y="2706129"/>
            <a:ext cx="290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Enter date Agreement was </a:t>
            </a:r>
            <a:r>
              <a:rPr lang="de-DE" sz="1400" dirty="0" err="1">
                <a:solidFill>
                  <a:srgbClr val="0070C0"/>
                </a:solidFill>
              </a:rPr>
              <a:t>received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6A526F-28D6-5983-10E1-1435041A344A}"/>
              </a:ext>
            </a:extLst>
          </p:cNvPr>
          <p:cNvSpPr txBox="1"/>
          <p:nvPr/>
        </p:nvSpPr>
        <p:spPr>
          <a:xfrm>
            <a:off x="7537404" y="2001795"/>
            <a:ext cx="304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Enter date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signature</a:t>
            </a:r>
            <a:r>
              <a:rPr lang="de-DE" sz="1400" dirty="0">
                <a:solidFill>
                  <a:srgbClr val="0070C0"/>
                </a:solidFill>
              </a:rPr>
              <a:t> on Agreement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96C8643-3237-1D33-01D7-A91275412AFB}"/>
              </a:ext>
            </a:extLst>
          </p:cNvPr>
          <p:cNvSpPr txBox="1"/>
          <p:nvPr/>
        </p:nvSpPr>
        <p:spPr>
          <a:xfrm>
            <a:off x="8105815" y="2669060"/>
            <a:ext cx="469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N/A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86D6614-F3EC-AE72-A4A0-3187317A2DC0}"/>
              </a:ext>
            </a:extLst>
          </p:cNvPr>
          <p:cNvSpPr txBox="1"/>
          <p:nvPr/>
        </p:nvSpPr>
        <p:spPr>
          <a:xfrm>
            <a:off x="7636135" y="3271749"/>
            <a:ext cx="469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175102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452A76FC-07DD-29F1-4C4D-819C323B5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69"/>
            <a:ext cx="12192000" cy="6147661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4190F446-8B54-02A6-C53A-A4A3A063D88C}"/>
              </a:ext>
            </a:extLst>
          </p:cNvPr>
          <p:cNvSpPr/>
          <p:nvPr/>
        </p:nvSpPr>
        <p:spPr>
          <a:xfrm>
            <a:off x="9564130" y="506627"/>
            <a:ext cx="2211860" cy="988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6D6B7C-1284-8220-4545-1E8A2C112D4F}"/>
              </a:ext>
            </a:extLst>
          </p:cNvPr>
          <p:cNvSpPr txBox="1"/>
          <p:nvPr/>
        </p:nvSpPr>
        <p:spPr>
          <a:xfrm>
            <a:off x="8212478" y="37138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Open </a:t>
            </a:r>
            <a:r>
              <a:rPr lang="de-DE" dirty="0" err="1"/>
              <a:t>menu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EE97E28-BE45-4458-76F0-D8EC7257F967}"/>
              </a:ext>
            </a:extLst>
          </p:cNvPr>
          <p:cNvSpPr txBox="1"/>
          <p:nvPr/>
        </p:nvSpPr>
        <p:spPr>
          <a:xfrm>
            <a:off x="4374150" y="371388"/>
            <a:ext cx="363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Send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Solicitation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Letter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Heir</a:t>
            </a:r>
            <a:endParaRPr lang="de-DE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3275CB5E-4B70-1529-BCEB-6BAC273B573C}"/>
              </a:ext>
            </a:extLst>
          </p:cNvPr>
          <p:cNvSpPr/>
          <p:nvPr/>
        </p:nvSpPr>
        <p:spPr>
          <a:xfrm>
            <a:off x="8859795" y="1643449"/>
            <a:ext cx="1136822" cy="988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53AD5E3-5831-88D3-7AFA-5D04F54C0739}"/>
              </a:ext>
            </a:extLst>
          </p:cNvPr>
          <p:cNvSpPr txBox="1"/>
          <p:nvPr/>
        </p:nvSpPr>
        <p:spPr>
          <a:xfrm>
            <a:off x="6697768" y="1419137"/>
            <a:ext cx="219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access</a:t>
            </a:r>
            <a:br>
              <a:rPr lang="de-DE" dirty="0"/>
            </a:br>
            <a:r>
              <a:rPr lang="de-DE" dirty="0"/>
              <a:t>mail </a:t>
            </a:r>
            <a:r>
              <a:rPr lang="de-DE" dirty="0" err="1"/>
              <a:t>program</a:t>
            </a:r>
            <a:endParaRPr lang="de-DE" dirty="0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E67BE8D6-E97E-AF3B-A2A0-3DB3AFA5B81C}"/>
              </a:ext>
            </a:extLst>
          </p:cNvPr>
          <p:cNvSpPr/>
          <p:nvPr/>
        </p:nvSpPr>
        <p:spPr>
          <a:xfrm>
            <a:off x="4646141" y="1248032"/>
            <a:ext cx="580767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E111134-5539-2C79-FC67-35C35B0368DA}"/>
              </a:ext>
            </a:extLst>
          </p:cNvPr>
          <p:cNvSpPr txBox="1"/>
          <p:nvPr/>
        </p:nvSpPr>
        <p:spPr>
          <a:xfrm>
            <a:off x="5226908" y="1086875"/>
            <a:ext cx="3019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70C0"/>
                </a:solidFill>
              </a:rPr>
              <a:t>Make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sure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fee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percentage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entered</a:t>
            </a:r>
            <a:r>
              <a:rPr lang="de-DE" sz="1400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5144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oftware, Zahl enthält.&#10;&#10;KI-generierte Inhalte können fehlerhaft sein.">
            <a:extLst>
              <a:ext uri="{FF2B5EF4-FFF2-40B4-BE49-F238E27FC236}">
                <a16:creationId xmlns:a16="http://schemas.microsoft.com/office/drawing/2014/main" id="{81958865-AD05-F2F1-EF0C-E9988762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3" y="342199"/>
            <a:ext cx="12192000" cy="6173601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0C595CF-A2C8-9BD0-190F-068DF161105A}"/>
              </a:ext>
            </a:extLst>
          </p:cNvPr>
          <p:cNvSpPr/>
          <p:nvPr/>
        </p:nvSpPr>
        <p:spPr>
          <a:xfrm>
            <a:off x="3485322" y="2862470"/>
            <a:ext cx="318052" cy="1325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6C1C8F68-2799-5FA5-6407-028BE6BB582A}"/>
              </a:ext>
            </a:extLst>
          </p:cNvPr>
          <p:cNvSpPr/>
          <p:nvPr/>
        </p:nvSpPr>
        <p:spPr>
          <a:xfrm>
            <a:off x="3478696" y="3147391"/>
            <a:ext cx="318052" cy="1325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CEEC704-EFF3-C5A7-A1E5-6262698314B8}"/>
              </a:ext>
            </a:extLst>
          </p:cNvPr>
          <p:cNvSpPr txBox="1"/>
          <p:nvPr/>
        </p:nvSpPr>
        <p:spPr>
          <a:xfrm>
            <a:off x="1460344" y="2790230"/>
            <a:ext cx="2024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Send internal </a:t>
            </a:r>
            <a:r>
              <a:rPr lang="de-DE" sz="1200" dirty="0" err="1">
                <a:solidFill>
                  <a:srgbClr val="FF0000"/>
                </a:solidFill>
              </a:rPr>
              <a:t>letter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or</a:t>
            </a:r>
            <a:r>
              <a:rPr lang="de-DE" sz="1200" dirty="0">
                <a:solidFill>
                  <a:srgbClr val="FF0000"/>
                </a:solidFill>
              </a:rPr>
              <a:t> email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D5C0E1-4189-A844-EC7A-E2FE9A645783}"/>
              </a:ext>
            </a:extLst>
          </p:cNvPr>
          <p:cNvSpPr txBox="1"/>
          <p:nvPr/>
        </p:nvSpPr>
        <p:spPr>
          <a:xfrm>
            <a:off x="1618016" y="3038059"/>
            <a:ext cx="1867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</a:rPr>
              <a:t>Choose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heir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or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third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party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EE5FFCC4-7CE1-AF47-E85A-CAD921BB7D93}"/>
              </a:ext>
            </a:extLst>
          </p:cNvPr>
          <p:cNvSpPr/>
          <p:nvPr/>
        </p:nvSpPr>
        <p:spPr>
          <a:xfrm rot="616694">
            <a:off x="9382539" y="3393719"/>
            <a:ext cx="728870" cy="11394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CE7B7D0-3D98-1E6E-F79A-EADBF054E54D}"/>
              </a:ext>
            </a:extLst>
          </p:cNvPr>
          <p:cNvSpPr txBox="1"/>
          <p:nvPr/>
        </p:nvSpPr>
        <p:spPr>
          <a:xfrm>
            <a:off x="10022962" y="3457628"/>
            <a:ext cx="1788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Add email </a:t>
            </a:r>
            <a:r>
              <a:rPr lang="de-DE" sz="1200" dirty="0" err="1">
                <a:solidFill>
                  <a:srgbClr val="FF0000"/>
                </a:solidFill>
              </a:rPr>
              <a:t>address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if</a:t>
            </a:r>
            <a:r>
              <a:rPr lang="de-DE" sz="1200" dirty="0">
                <a:solidFill>
                  <a:srgbClr val="FF0000"/>
                </a:solidFill>
              </a:rPr>
              <a:t> not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err="1">
                <a:solidFill>
                  <a:srgbClr val="FF0000"/>
                </a:solidFill>
              </a:rPr>
              <a:t>prefilled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C3A8A9-54A3-2F45-3253-CE59DB01DCB4}"/>
              </a:ext>
            </a:extLst>
          </p:cNvPr>
          <p:cNvSpPr txBox="1"/>
          <p:nvPr/>
        </p:nvSpPr>
        <p:spPr>
          <a:xfrm>
            <a:off x="9256644" y="1775791"/>
            <a:ext cx="258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</a:rPr>
              <a:t>Filled</a:t>
            </a:r>
            <a:r>
              <a:rPr lang="de-DE" sz="1200" dirty="0">
                <a:solidFill>
                  <a:srgbClr val="FF0000"/>
                </a:solidFill>
              </a:rPr>
              <a:t> in </a:t>
            </a:r>
            <a:r>
              <a:rPr lang="de-DE" sz="1200" dirty="0" err="1">
                <a:solidFill>
                  <a:srgbClr val="FF0000"/>
                </a:solidFill>
              </a:rPr>
              <a:t>automatically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if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you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choose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err="1">
                <a:solidFill>
                  <a:srgbClr val="FF0000"/>
                </a:solidFill>
              </a:rPr>
              <a:t>heir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or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colleague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70E53FA5-CAA3-927F-0326-025E2128B946}"/>
              </a:ext>
            </a:extLst>
          </p:cNvPr>
          <p:cNvSpPr/>
          <p:nvPr/>
        </p:nvSpPr>
        <p:spPr>
          <a:xfrm>
            <a:off x="8388626" y="1033670"/>
            <a:ext cx="119270" cy="3313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D57680E-CDB7-185F-B909-1D0380AEF731}"/>
              </a:ext>
            </a:extLst>
          </p:cNvPr>
          <p:cNvSpPr txBox="1"/>
          <p:nvPr/>
        </p:nvSpPr>
        <p:spPr>
          <a:xfrm>
            <a:off x="6442327" y="756671"/>
            <a:ext cx="4011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</a:rPr>
              <a:t>Choose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your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your</a:t>
            </a:r>
            <a:r>
              <a:rPr lang="de-DE" sz="1200" dirty="0">
                <a:solidFill>
                  <a:srgbClr val="FF0000"/>
                </a:solidFill>
              </a:rPr>
              <a:t> email </a:t>
            </a:r>
            <a:r>
              <a:rPr lang="de-DE" sz="1200" dirty="0" err="1">
                <a:solidFill>
                  <a:srgbClr val="FF0000"/>
                </a:solidFill>
              </a:rPr>
              <a:t>address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if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more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than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one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account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2" name="Pfeil: nach links 11">
            <a:extLst>
              <a:ext uri="{FF2B5EF4-FFF2-40B4-BE49-F238E27FC236}">
                <a16:creationId xmlns:a16="http://schemas.microsoft.com/office/drawing/2014/main" id="{A66D62AB-F888-B783-B37E-93B74D053AA4}"/>
              </a:ext>
            </a:extLst>
          </p:cNvPr>
          <p:cNvSpPr/>
          <p:nvPr/>
        </p:nvSpPr>
        <p:spPr>
          <a:xfrm rot="1312078">
            <a:off x="4134677" y="3839405"/>
            <a:ext cx="583096" cy="10601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5AB227B-2A6E-AAB4-5E8D-A78F7AC95A09}"/>
              </a:ext>
            </a:extLst>
          </p:cNvPr>
          <p:cNvSpPr txBox="1"/>
          <p:nvPr/>
        </p:nvSpPr>
        <p:spPr>
          <a:xfrm>
            <a:off x="4474481" y="3999224"/>
            <a:ext cx="196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Click </a:t>
            </a:r>
            <a:r>
              <a:rPr lang="de-DE" sz="1200" dirty="0" err="1">
                <a:solidFill>
                  <a:srgbClr val="FF0000"/>
                </a:solidFill>
              </a:rPr>
              <a:t>here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enter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address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err="1">
                <a:solidFill>
                  <a:srgbClr val="FF0000"/>
                </a:solidFill>
              </a:rPr>
              <a:t>manually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C4CB8EA-9A93-E9DC-D4DD-F5E62504BEB2}"/>
              </a:ext>
            </a:extLst>
          </p:cNvPr>
          <p:cNvSpPr/>
          <p:nvPr/>
        </p:nvSpPr>
        <p:spPr>
          <a:xfrm>
            <a:off x="7686261" y="2364864"/>
            <a:ext cx="1325217" cy="39158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links 14">
            <a:extLst>
              <a:ext uri="{FF2B5EF4-FFF2-40B4-BE49-F238E27FC236}">
                <a16:creationId xmlns:a16="http://schemas.microsoft.com/office/drawing/2014/main" id="{FCC3C112-CCA8-5D7D-1021-A607FB25C938}"/>
              </a:ext>
            </a:extLst>
          </p:cNvPr>
          <p:cNvSpPr/>
          <p:nvPr/>
        </p:nvSpPr>
        <p:spPr>
          <a:xfrm rot="1453851">
            <a:off x="8672887" y="2689747"/>
            <a:ext cx="737506" cy="1060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0EC4252-BAF6-A1A3-0970-64877E851B87}"/>
              </a:ext>
            </a:extLst>
          </p:cNvPr>
          <p:cNvSpPr txBox="1"/>
          <p:nvPr/>
        </p:nvSpPr>
        <p:spPr>
          <a:xfrm>
            <a:off x="8772265" y="2837311"/>
            <a:ext cx="1858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Click </a:t>
            </a:r>
            <a:r>
              <a:rPr lang="de-DE" sz="1200" dirty="0" err="1">
                <a:solidFill>
                  <a:srgbClr val="FF0000"/>
                </a:solidFill>
              </a:rPr>
              <a:t>here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create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letter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7" name="Pfeil: nach oben 16">
            <a:extLst>
              <a:ext uri="{FF2B5EF4-FFF2-40B4-BE49-F238E27FC236}">
                <a16:creationId xmlns:a16="http://schemas.microsoft.com/office/drawing/2014/main" id="{4F922D5B-72FE-70C3-C32D-1DF383C7546C}"/>
              </a:ext>
            </a:extLst>
          </p:cNvPr>
          <p:cNvSpPr/>
          <p:nvPr/>
        </p:nvSpPr>
        <p:spPr>
          <a:xfrm>
            <a:off x="8136835" y="3806417"/>
            <a:ext cx="106018" cy="31557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links 17">
            <a:extLst>
              <a:ext uri="{FF2B5EF4-FFF2-40B4-BE49-F238E27FC236}">
                <a16:creationId xmlns:a16="http://schemas.microsoft.com/office/drawing/2014/main" id="{A7A448BD-563A-968A-D4AB-E3F070BD5358}"/>
              </a:ext>
            </a:extLst>
          </p:cNvPr>
          <p:cNvSpPr/>
          <p:nvPr/>
        </p:nvSpPr>
        <p:spPr>
          <a:xfrm rot="2119708">
            <a:off x="9269079" y="3853368"/>
            <a:ext cx="470496" cy="10667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4860F97-B5A6-D75C-F16D-0E40AD915BF2}"/>
              </a:ext>
            </a:extLst>
          </p:cNvPr>
          <p:cNvSpPr txBox="1"/>
          <p:nvPr/>
        </p:nvSpPr>
        <p:spPr>
          <a:xfrm>
            <a:off x="7251478" y="4086254"/>
            <a:ext cx="1876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Click </a:t>
            </a:r>
            <a:r>
              <a:rPr lang="de-DE" sz="1200" dirty="0" err="1">
                <a:solidFill>
                  <a:srgbClr val="FF0000"/>
                </a:solidFill>
              </a:rPr>
              <a:t>here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create</a:t>
            </a:r>
            <a:r>
              <a:rPr lang="de-DE" sz="1200" dirty="0">
                <a:solidFill>
                  <a:srgbClr val="FF0000"/>
                </a:solidFill>
              </a:rPr>
              <a:t> email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B3AA389-CECB-782E-579F-A4148BB441F4}"/>
              </a:ext>
            </a:extLst>
          </p:cNvPr>
          <p:cNvSpPr txBox="1"/>
          <p:nvPr/>
        </p:nvSpPr>
        <p:spPr>
          <a:xfrm>
            <a:off x="9415040" y="4034976"/>
            <a:ext cx="2097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Click </a:t>
            </a:r>
            <a:r>
              <a:rPr lang="de-DE" sz="1200" dirty="0" err="1">
                <a:solidFill>
                  <a:srgbClr val="FF0000"/>
                </a:solidFill>
              </a:rPr>
              <a:t>here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create</a:t>
            </a:r>
            <a:r>
              <a:rPr lang="de-DE" sz="1200" dirty="0">
                <a:solidFill>
                  <a:srgbClr val="FF0000"/>
                </a:solidFill>
              </a:rPr>
              <a:t> email </a:t>
            </a:r>
            <a:r>
              <a:rPr lang="de-DE" sz="1200" dirty="0" err="1">
                <a:solidFill>
                  <a:srgbClr val="FF0000"/>
                </a:solidFill>
              </a:rPr>
              <a:t>as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>
                <a:solidFill>
                  <a:srgbClr val="FF0000"/>
                </a:solidFill>
              </a:rPr>
              <a:t>PDF </a:t>
            </a:r>
            <a:r>
              <a:rPr lang="de-DE" sz="1200" dirty="0" err="1">
                <a:solidFill>
                  <a:srgbClr val="FF0000"/>
                </a:solidFill>
              </a:rPr>
              <a:t>attachment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744256B-76C7-A9E8-10D1-5AFC78DA7804}"/>
              </a:ext>
            </a:extLst>
          </p:cNvPr>
          <p:cNvSpPr/>
          <p:nvPr/>
        </p:nvSpPr>
        <p:spPr>
          <a:xfrm>
            <a:off x="7654077" y="3519720"/>
            <a:ext cx="1118188" cy="359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links 21">
            <a:extLst>
              <a:ext uri="{FF2B5EF4-FFF2-40B4-BE49-F238E27FC236}">
                <a16:creationId xmlns:a16="http://schemas.microsoft.com/office/drawing/2014/main" id="{53C29EE5-1C8C-4C79-7A2A-B504181C1618}"/>
              </a:ext>
            </a:extLst>
          </p:cNvPr>
          <p:cNvSpPr/>
          <p:nvPr/>
        </p:nvSpPr>
        <p:spPr>
          <a:xfrm rot="20393765">
            <a:off x="10990540" y="3082424"/>
            <a:ext cx="530087" cy="1204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114DC16-6720-0B41-5324-CC4609BB15B3}"/>
              </a:ext>
            </a:extLst>
          </p:cNvPr>
          <p:cNvSpPr txBox="1"/>
          <p:nvPr/>
        </p:nvSpPr>
        <p:spPr>
          <a:xfrm>
            <a:off x="10691899" y="2262786"/>
            <a:ext cx="1528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Click </a:t>
            </a:r>
            <a:r>
              <a:rPr lang="de-DE" sz="1200" dirty="0" err="1">
                <a:solidFill>
                  <a:srgbClr val="FF0000"/>
                </a:solidFill>
              </a:rPr>
              <a:t>here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err="1">
                <a:solidFill>
                  <a:srgbClr val="FF0000"/>
                </a:solidFill>
              </a:rPr>
              <a:t>choose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from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list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err="1">
                <a:solidFill>
                  <a:srgbClr val="FF0000"/>
                </a:solidFill>
              </a:rPr>
              <a:t>of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colleagues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add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err="1">
                <a:solidFill>
                  <a:srgbClr val="FF0000"/>
                </a:solidFill>
              </a:rPr>
              <a:t>as</a:t>
            </a:r>
            <a:r>
              <a:rPr lang="de-DE" sz="1200" dirty="0">
                <a:solidFill>
                  <a:srgbClr val="FF0000"/>
                </a:solidFill>
              </a:rPr>
              <a:t> CC </a:t>
            </a:r>
            <a:r>
              <a:rPr lang="de-DE" sz="1200" dirty="0" err="1">
                <a:solidFill>
                  <a:srgbClr val="FF0000"/>
                </a:solidFill>
              </a:rPr>
              <a:t>or</a:t>
            </a:r>
            <a:r>
              <a:rPr lang="de-DE" sz="1200" dirty="0">
                <a:solidFill>
                  <a:srgbClr val="FF0000"/>
                </a:solidFill>
              </a:rPr>
              <a:t> BCC</a:t>
            </a:r>
          </a:p>
        </p:txBody>
      </p:sp>
    </p:spTree>
    <p:extLst>
      <p:ext uri="{BB962C8B-B14F-4D97-AF65-F5344CB8AC3E}">
        <p14:creationId xmlns:p14="http://schemas.microsoft.com/office/powerpoint/2010/main" val="360682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Elektronik, Screenshot, Software enthält.&#10;&#10;KI-generierte Inhalte können fehlerhaft sein.">
            <a:extLst>
              <a:ext uri="{FF2B5EF4-FFF2-40B4-BE49-F238E27FC236}">
                <a16:creationId xmlns:a16="http://schemas.microsoft.com/office/drawing/2014/main" id="{5F108464-4E8B-412E-8216-C8AD5CA0A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8" y="0"/>
            <a:ext cx="11747784" cy="6858000"/>
          </a:xfrm>
          <a:prstGeom prst="rect">
            <a:avLst/>
          </a:prstGeom>
        </p:spPr>
      </p:pic>
      <p:sp>
        <p:nvSpPr>
          <p:cNvPr id="2" name="Pfeil: nach links 1">
            <a:extLst>
              <a:ext uri="{FF2B5EF4-FFF2-40B4-BE49-F238E27FC236}">
                <a16:creationId xmlns:a16="http://schemas.microsoft.com/office/drawing/2014/main" id="{F7DC2E09-0159-0BE6-18F8-44F26A229A34}"/>
              </a:ext>
            </a:extLst>
          </p:cNvPr>
          <p:cNvSpPr/>
          <p:nvPr/>
        </p:nvSpPr>
        <p:spPr>
          <a:xfrm>
            <a:off x="3803373" y="1139687"/>
            <a:ext cx="1073426" cy="13252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A904B3-118B-813B-17DA-6C69993381A8}"/>
              </a:ext>
            </a:extLst>
          </p:cNvPr>
          <p:cNvSpPr txBox="1"/>
          <p:nvPr/>
        </p:nvSpPr>
        <p:spPr>
          <a:xfrm>
            <a:off x="4876799" y="1067448"/>
            <a:ext cx="6747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Enter </a:t>
            </a:r>
            <a:r>
              <a:rPr lang="de-DE" sz="1200" dirty="0" err="1">
                <a:solidFill>
                  <a:srgbClr val="FF0000"/>
                </a:solidFill>
              </a:rPr>
              <a:t>subject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line</a:t>
            </a:r>
            <a:r>
              <a:rPr lang="de-DE" sz="1200" dirty="0">
                <a:solidFill>
                  <a:srgbClr val="FF0000"/>
                </a:solidFill>
              </a:rPr>
              <a:t>  - </a:t>
            </a:r>
            <a:r>
              <a:rPr lang="de-DE" sz="1200" dirty="0" err="1">
                <a:solidFill>
                  <a:srgbClr val="FF0000"/>
                </a:solidFill>
              </a:rPr>
              <a:t>subject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line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always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switches</a:t>
            </a:r>
            <a:r>
              <a:rPr lang="de-DE" sz="1200" dirty="0">
                <a:solidFill>
                  <a:srgbClr val="FF0000"/>
                </a:solidFill>
              </a:rPr>
              <a:t> back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German </a:t>
            </a:r>
            <a:r>
              <a:rPr lang="de-DE" sz="1200" dirty="0" err="1">
                <a:solidFill>
                  <a:srgbClr val="FF0000"/>
                </a:solidFill>
              </a:rPr>
              <a:t>when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you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choose</a:t>
            </a:r>
            <a:r>
              <a:rPr lang="de-DE" sz="1200" dirty="0">
                <a:solidFill>
                  <a:srgbClr val="FF0000"/>
                </a:solidFill>
              </a:rPr>
              <a:t> a </a:t>
            </a:r>
            <a:r>
              <a:rPr lang="de-DE" sz="1200" dirty="0" err="1">
                <a:solidFill>
                  <a:srgbClr val="FF0000"/>
                </a:solidFill>
              </a:rPr>
              <a:t>new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recipient</a:t>
            </a:r>
            <a:r>
              <a:rPr lang="de-DE" sz="12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AC329C8A-2555-7239-DF75-32C83D0172DB}"/>
              </a:ext>
            </a:extLst>
          </p:cNvPr>
          <p:cNvSpPr/>
          <p:nvPr/>
        </p:nvSpPr>
        <p:spPr>
          <a:xfrm>
            <a:off x="7421217" y="1550504"/>
            <a:ext cx="940905" cy="14577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9993C7F-0317-C344-DC04-08CB19F7B903}"/>
              </a:ext>
            </a:extLst>
          </p:cNvPr>
          <p:cNvSpPr txBox="1"/>
          <p:nvPr/>
        </p:nvSpPr>
        <p:spPr>
          <a:xfrm>
            <a:off x="8362122" y="1438725"/>
            <a:ext cx="316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Copy-paste </a:t>
            </a:r>
            <a:r>
              <a:rPr lang="de-DE" sz="1200" dirty="0" err="1">
                <a:solidFill>
                  <a:srgbClr val="FF0000"/>
                </a:solidFill>
              </a:rPr>
              <a:t>letter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drafts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or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write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from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scratch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>
                <a:solidFill>
                  <a:srgbClr val="FF0000"/>
                </a:solidFill>
              </a:rPr>
              <a:t>Use HTML </a:t>
            </a:r>
            <a:r>
              <a:rPr lang="de-DE" sz="1200" dirty="0" err="1">
                <a:solidFill>
                  <a:srgbClr val="FF0000"/>
                </a:solidFill>
              </a:rPr>
              <a:t>codes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format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BBEB1D84-0376-5911-8A5E-531E4837AACA}"/>
              </a:ext>
            </a:extLst>
          </p:cNvPr>
          <p:cNvSpPr/>
          <p:nvPr/>
        </p:nvSpPr>
        <p:spPr>
          <a:xfrm rot="641296">
            <a:off x="4343064" y="6207645"/>
            <a:ext cx="1073426" cy="13252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C927A95-00F7-614C-DE59-AC270DA11E12}"/>
              </a:ext>
            </a:extLst>
          </p:cNvPr>
          <p:cNvSpPr txBox="1"/>
          <p:nvPr/>
        </p:nvSpPr>
        <p:spPr>
          <a:xfrm>
            <a:off x="5419468" y="6273906"/>
            <a:ext cx="1579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</a:rPr>
              <a:t>Attach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files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emails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3BBD5E4-30DA-E0C0-096E-C8F31D031F80}"/>
              </a:ext>
            </a:extLst>
          </p:cNvPr>
          <p:cNvSpPr txBox="1"/>
          <p:nvPr/>
        </p:nvSpPr>
        <p:spPr>
          <a:xfrm>
            <a:off x="1927591" y="4704523"/>
            <a:ext cx="3644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u="sng" dirty="0">
                <a:solidFill>
                  <a:srgbClr val="FF0000"/>
                </a:solidFill>
              </a:rPr>
              <a:t>FYI: </a:t>
            </a:r>
            <a:r>
              <a:rPr lang="de-DE" sz="1200" dirty="0" err="1">
                <a:solidFill>
                  <a:srgbClr val="FF0000"/>
                </a:solidFill>
              </a:rPr>
              <a:t>If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you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uploaded</a:t>
            </a:r>
            <a:r>
              <a:rPr lang="de-DE" sz="1200" dirty="0">
                <a:solidFill>
                  <a:srgbClr val="FF0000"/>
                </a:solidFill>
              </a:rPr>
              <a:t> a </a:t>
            </a:r>
            <a:r>
              <a:rPr lang="de-DE" sz="1200" dirty="0" err="1">
                <a:solidFill>
                  <a:srgbClr val="FF0000"/>
                </a:solidFill>
              </a:rPr>
              <a:t>signature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image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User Data, 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err="1">
                <a:solidFill>
                  <a:srgbClr val="FF0000"/>
                </a:solidFill>
              </a:rPr>
              <a:t>it</a:t>
            </a:r>
            <a:r>
              <a:rPr lang="de-DE" sz="1200" dirty="0">
                <a:solidFill>
                  <a:srgbClr val="FF0000"/>
                </a:solidFill>
              </a:rPr>
              <a:t> will </a:t>
            </a:r>
            <a:r>
              <a:rPr lang="de-DE" sz="1200" dirty="0" err="1">
                <a:solidFill>
                  <a:srgbClr val="FF0000"/>
                </a:solidFill>
              </a:rPr>
              <a:t>show</a:t>
            </a:r>
            <a:r>
              <a:rPr lang="de-DE" sz="1200" dirty="0">
                <a:solidFill>
                  <a:srgbClr val="FF0000"/>
                </a:solidFill>
              </a:rPr>
              <a:t> on </a:t>
            </a:r>
            <a:r>
              <a:rPr lang="de-DE" sz="1200" dirty="0" err="1">
                <a:solidFill>
                  <a:srgbClr val="FF0000"/>
                </a:solidFill>
              </a:rPr>
              <a:t>document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unless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you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delete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the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>
                <a:solidFill>
                  <a:srgbClr val="FF0000"/>
                </a:solidFill>
              </a:rPr>
              <a:t>HTML code</a:t>
            </a:r>
          </a:p>
        </p:txBody>
      </p:sp>
    </p:spTree>
    <p:extLst>
      <p:ext uri="{BB962C8B-B14F-4D97-AF65-F5344CB8AC3E}">
        <p14:creationId xmlns:p14="http://schemas.microsoft.com/office/powerpoint/2010/main" val="147259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Elektronik, Screenshot, Software enthält.&#10;&#10;KI-generierte Inhalte können fehlerhaft sein.">
            <a:extLst>
              <a:ext uri="{FF2B5EF4-FFF2-40B4-BE49-F238E27FC236}">
                <a16:creationId xmlns:a16="http://schemas.microsoft.com/office/drawing/2014/main" id="{85BF4F39-07A0-4AB0-5E5D-7E827F0CA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2" y="0"/>
            <a:ext cx="9181059" cy="5790120"/>
          </a:xfrm>
          <a:prstGeom prst="rect">
            <a:avLst/>
          </a:prstGeom>
        </p:spPr>
      </p:pic>
      <p:sp>
        <p:nvSpPr>
          <p:cNvPr id="2" name="Pfeil: nach links 1">
            <a:extLst>
              <a:ext uri="{FF2B5EF4-FFF2-40B4-BE49-F238E27FC236}">
                <a16:creationId xmlns:a16="http://schemas.microsoft.com/office/drawing/2014/main" id="{8C783412-ADD4-CE09-C564-5271392A2681}"/>
              </a:ext>
            </a:extLst>
          </p:cNvPr>
          <p:cNvSpPr/>
          <p:nvPr/>
        </p:nvSpPr>
        <p:spPr>
          <a:xfrm>
            <a:off x="3498574" y="662609"/>
            <a:ext cx="834887" cy="11926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48D7E91-3B62-C144-D1B2-4C33BC0CB3FD}"/>
              </a:ext>
            </a:extLst>
          </p:cNvPr>
          <p:cNvSpPr txBox="1"/>
          <p:nvPr/>
        </p:nvSpPr>
        <p:spPr>
          <a:xfrm>
            <a:off x="4426226" y="537577"/>
            <a:ext cx="2628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Preview </a:t>
            </a:r>
            <a:r>
              <a:rPr lang="de-DE" dirty="0" err="1">
                <a:solidFill>
                  <a:srgbClr val="FF0000"/>
                </a:solidFill>
              </a:rPr>
              <a:t>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letter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or</a:t>
            </a:r>
            <a:r>
              <a:rPr lang="de-DE" dirty="0">
                <a:solidFill>
                  <a:srgbClr val="FF0000"/>
                </a:solidFill>
              </a:rPr>
              <a:t> email</a:t>
            </a:r>
          </a:p>
        </p:txBody>
      </p:sp>
      <p:sp>
        <p:nvSpPr>
          <p:cNvPr id="5" name="Pfeil: nach oben 4">
            <a:extLst>
              <a:ext uri="{FF2B5EF4-FFF2-40B4-BE49-F238E27FC236}">
                <a16:creationId xmlns:a16="http://schemas.microsoft.com/office/drawing/2014/main" id="{19CBB089-E6DD-3C2C-F1BD-A61477BFCB84}"/>
              </a:ext>
            </a:extLst>
          </p:cNvPr>
          <p:cNvSpPr/>
          <p:nvPr/>
        </p:nvSpPr>
        <p:spPr>
          <a:xfrm rot="1539636">
            <a:off x="8110331" y="1776276"/>
            <a:ext cx="132522" cy="318052"/>
          </a:xfrm>
          <a:prstGeom prst="up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oben 5">
            <a:extLst>
              <a:ext uri="{FF2B5EF4-FFF2-40B4-BE49-F238E27FC236}">
                <a16:creationId xmlns:a16="http://schemas.microsoft.com/office/drawing/2014/main" id="{69C256B4-C0D6-162F-0D4E-01E469B42627}"/>
              </a:ext>
            </a:extLst>
          </p:cNvPr>
          <p:cNvSpPr/>
          <p:nvPr/>
        </p:nvSpPr>
        <p:spPr>
          <a:xfrm>
            <a:off x="8468379" y="1776276"/>
            <a:ext cx="132522" cy="318052"/>
          </a:xfrm>
          <a:prstGeom prst="up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B03070C-303A-6C69-797A-A5CD1A6FEE37}"/>
              </a:ext>
            </a:extLst>
          </p:cNvPr>
          <p:cNvSpPr txBox="1"/>
          <p:nvPr/>
        </p:nvSpPr>
        <p:spPr>
          <a:xfrm>
            <a:off x="7545034" y="2094328"/>
            <a:ext cx="84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</a:rPr>
              <a:t>download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28130C9-C5FD-8B5C-477E-C1F4DBFED9A1}"/>
              </a:ext>
            </a:extLst>
          </p:cNvPr>
          <p:cNvSpPr txBox="1"/>
          <p:nvPr/>
        </p:nvSpPr>
        <p:spPr>
          <a:xfrm>
            <a:off x="8287617" y="2093516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</a:rPr>
              <a:t>print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CA72B46B-9BE5-9F51-5FB1-D67BAC5CB994}"/>
              </a:ext>
            </a:extLst>
          </p:cNvPr>
          <p:cNvSpPr/>
          <p:nvPr/>
        </p:nvSpPr>
        <p:spPr>
          <a:xfrm>
            <a:off x="6252999" y="1140767"/>
            <a:ext cx="569844" cy="1457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62500E-5153-A34F-4580-656FEB9F55DC}"/>
              </a:ext>
            </a:extLst>
          </p:cNvPr>
          <p:cNvSpPr txBox="1"/>
          <p:nvPr/>
        </p:nvSpPr>
        <p:spPr>
          <a:xfrm>
            <a:off x="4426226" y="909934"/>
            <a:ext cx="257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Click </a:t>
            </a:r>
            <a:r>
              <a:rPr lang="de-DE" sz="1200" dirty="0" err="1">
                <a:solidFill>
                  <a:srgbClr val="FF0000"/>
                </a:solidFill>
              </a:rPr>
              <a:t>here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send email </a:t>
            </a:r>
            <a:r>
              <a:rPr lang="de-DE" sz="1200" dirty="0" err="1">
                <a:solidFill>
                  <a:srgbClr val="FF0000"/>
                </a:solidFill>
              </a:rPr>
              <a:t>or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signal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DB </a:t>
            </a:r>
            <a:r>
              <a:rPr lang="de-DE" sz="1200" dirty="0" err="1">
                <a:solidFill>
                  <a:srgbClr val="FF0000"/>
                </a:solidFill>
              </a:rPr>
              <a:t>that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you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sent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letter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25C40E8-D92C-A9A5-FBF3-B194649C91B9}"/>
              </a:ext>
            </a:extLst>
          </p:cNvPr>
          <p:cNvSpPr txBox="1"/>
          <p:nvPr/>
        </p:nvSpPr>
        <p:spPr>
          <a:xfrm>
            <a:off x="9217009" y="882748"/>
            <a:ext cx="31050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Follow </a:t>
            </a:r>
            <a:r>
              <a:rPr lang="de-DE" b="1" dirty="0" err="1"/>
              <a:t>these</a:t>
            </a:r>
            <a:r>
              <a:rPr lang="de-DE" b="1" dirty="0"/>
              <a:t> </a:t>
            </a:r>
            <a:r>
              <a:rPr lang="de-DE" b="1" dirty="0" err="1"/>
              <a:t>steps</a:t>
            </a:r>
            <a:r>
              <a:rPr lang="de-DE" b="1" dirty="0"/>
              <a:t>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1. Download </a:t>
            </a:r>
            <a:r>
              <a:rPr lang="de-DE" dirty="0" err="1"/>
              <a:t>or</a:t>
            </a:r>
            <a:r>
              <a:rPr lang="de-DE" dirty="0"/>
              <a:t> Print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     send a </a:t>
            </a:r>
            <a:r>
              <a:rPr lang="de-DE" dirty="0" err="1"/>
              <a:t>letter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2. Click on „… und ab</a:t>
            </a:r>
            <a:br>
              <a:rPr lang="de-DE" dirty="0"/>
            </a:br>
            <a:r>
              <a:rPr lang="de-DE" dirty="0"/>
              <a:t>     die Post“</a:t>
            </a:r>
            <a:br>
              <a:rPr lang="de-DE" dirty="0"/>
            </a:br>
            <a:r>
              <a:rPr lang="de-DE" dirty="0"/>
              <a:t>3. Save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letter</a:t>
            </a:r>
            <a:r>
              <a:rPr lang="de-DE" dirty="0"/>
              <a:t>/email </a:t>
            </a:r>
            <a:br>
              <a:rPr lang="de-DE" dirty="0"/>
            </a:br>
            <a:r>
              <a:rPr lang="de-DE" dirty="0"/>
              <a:t>     in </a:t>
            </a:r>
            <a:r>
              <a:rPr lang="de-DE" dirty="0" err="1"/>
              <a:t>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912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Elektronik, Screenshot, Display enthält.&#10;&#10;KI-generierte Inhalte können fehlerhaft sein.">
            <a:extLst>
              <a:ext uri="{FF2B5EF4-FFF2-40B4-BE49-F238E27FC236}">
                <a16:creationId xmlns:a16="http://schemas.microsoft.com/office/drawing/2014/main" id="{C2B327FA-644A-BA11-BE4D-2A91BEC86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6" y="0"/>
            <a:ext cx="10415588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0BE06F2-DAB4-FFC0-CD90-EAA8914A5B1B}"/>
              </a:ext>
            </a:extLst>
          </p:cNvPr>
          <p:cNvSpPr txBox="1"/>
          <p:nvPr/>
        </p:nvSpPr>
        <p:spPr>
          <a:xfrm>
            <a:off x="3989911" y="490330"/>
            <a:ext cx="2106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Letter </a:t>
            </a:r>
            <a:r>
              <a:rPr lang="de-DE" dirty="0" err="1">
                <a:solidFill>
                  <a:srgbClr val="FF0000"/>
                </a:solidFill>
              </a:rPr>
              <a:t>or</a:t>
            </a:r>
            <a:r>
              <a:rPr lang="de-DE" dirty="0">
                <a:solidFill>
                  <a:srgbClr val="FF0000"/>
                </a:solidFill>
              </a:rPr>
              <a:t> email </a:t>
            </a:r>
            <a:r>
              <a:rPr lang="de-DE" dirty="0" err="1">
                <a:solidFill>
                  <a:srgbClr val="FF0000"/>
                </a:solidFill>
              </a:rPr>
              <a:t>sent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AE2168D1-6DDF-0A0A-1241-383A74DAE11A}"/>
              </a:ext>
            </a:extLst>
          </p:cNvPr>
          <p:cNvSpPr/>
          <p:nvPr/>
        </p:nvSpPr>
        <p:spPr>
          <a:xfrm>
            <a:off x="7381461" y="3429000"/>
            <a:ext cx="821635" cy="16233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00398BF-7EA8-1D68-CD05-52F7129280A4}"/>
              </a:ext>
            </a:extLst>
          </p:cNvPr>
          <p:cNvSpPr txBox="1"/>
          <p:nvPr/>
        </p:nvSpPr>
        <p:spPr>
          <a:xfrm flipH="1">
            <a:off x="8203095" y="2494506"/>
            <a:ext cx="21998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Preview </a:t>
            </a:r>
            <a:r>
              <a:rPr lang="de-DE" dirty="0" err="1">
                <a:solidFill>
                  <a:srgbClr val="FF0000"/>
                </a:solidFill>
              </a:rPr>
              <a:t>of</a:t>
            </a:r>
            <a:r>
              <a:rPr lang="de-DE" dirty="0">
                <a:solidFill>
                  <a:srgbClr val="FF0000"/>
                </a:solidFill>
              </a:rPr>
              <a:t> email </a:t>
            </a:r>
            <a:r>
              <a:rPr lang="de-DE" dirty="0" err="1">
                <a:solidFill>
                  <a:srgbClr val="FF0000"/>
                </a:solidFill>
              </a:rPr>
              <a:t>or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letter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saved</a:t>
            </a:r>
            <a:r>
              <a:rPr lang="de-DE" dirty="0">
                <a:solidFill>
                  <a:srgbClr val="FF0000"/>
                </a:solidFill>
              </a:rPr>
              <a:t> in </a:t>
            </a:r>
            <a:r>
              <a:rPr lang="de-DE" dirty="0" err="1">
                <a:solidFill>
                  <a:srgbClr val="FF0000"/>
                </a:solidFill>
              </a:rPr>
              <a:t>notes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-&gt; </a:t>
            </a:r>
            <a:r>
              <a:rPr lang="de-DE" dirty="0" err="1">
                <a:solidFill>
                  <a:srgbClr val="FF0000"/>
                </a:solidFill>
              </a:rPr>
              <a:t>letters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emails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heirs</a:t>
            </a:r>
            <a:r>
              <a:rPr lang="de-DE" dirty="0">
                <a:solidFill>
                  <a:srgbClr val="FF0000"/>
                </a:solidFill>
              </a:rPr>
              <a:t> will </a:t>
            </a:r>
            <a:r>
              <a:rPr lang="de-DE" dirty="0" err="1">
                <a:solidFill>
                  <a:srgbClr val="FF0000"/>
                </a:solidFill>
              </a:rPr>
              <a:t>be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saved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under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respective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heir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F5D610A-BB0E-0EB8-72A3-4A47B788DC80}"/>
              </a:ext>
            </a:extLst>
          </p:cNvPr>
          <p:cNvSpPr/>
          <p:nvPr/>
        </p:nvSpPr>
        <p:spPr>
          <a:xfrm>
            <a:off x="6533322" y="1444487"/>
            <a:ext cx="848139" cy="41578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53905D32-8EE3-A4A3-8E60-B0A2D9923363}"/>
              </a:ext>
            </a:extLst>
          </p:cNvPr>
          <p:cNvSpPr/>
          <p:nvPr/>
        </p:nvSpPr>
        <p:spPr>
          <a:xfrm>
            <a:off x="7381460" y="1560014"/>
            <a:ext cx="821635" cy="15448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2805E7B-CA1F-170A-7DA4-C4F30B548684}"/>
              </a:ext>
            </a:extLst>
          </p:cNvPr>
          <p:cNvSpPr txBox="1"/>
          <p:nvPr/>
        </p:nvSpPr>
        <p:spPr>
          <a:xfrm>
            <a:off x="8203095" y="1444487"/>
            <a:ext cx="243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Click </a:t>
            </a:r>
            <a:r>
              <a:rPr lang="de-DE" dirty="0" err="1">
                <a:solidFill>
                  <a:srgbClr val="FF0000"/>
                </a:solidFill>
              </a:rPr>
              <a:t>here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save </a:t>
            </a:r>
            <a:r>
              <a:rPr lang="de-DE" dirty="0" err="1">
                <a:solidFill>
                  <a:srgbClr val="FF0000"/>
                </a:solidFill>
              </a:rPr>
              <a:t>note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1091815-18C0-E5C3-077A-B6957F71A769}"/>
              </a:ext>
            </a:extLst>
          </p:cNvPr>
          <p:cNvSpPr txBox="1"/>
          <p:nvPr/>
        </p:nvSpPr>
        <p:spPr>
          <a:xfrm>
            <a:off x="7540486" y="5040002"/>
            <a:ext cx="3383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sng" dirty="0">
                <a:solidFill>
                  <a:srgbClr val="FF0000"/>
                </a:solidFill>
              </a:rPr>
              <a:t>IMPORTANT: 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>
                <a:solidFill>
                  <a:srgbClr val="FF0000"/>
                </a:solidFill>
              </a:rPr>
              <a:t>The DB separates </a:t>
            </a:r>
            <a:r>
              <a:rPr lang="de-DE" sz="1200" dirty="0" err="1">
                <a:solidFill>
                  <a:srgbClr val="FF0000"/>
                </a:solidFill>
              </a:rPr>
              <a:t>words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automatically</a:t>
            </a:r>
            <a:r>
              <a:rPr lang="de-DE" sz="1200" dirty="0">
                <a:solidFill>
                  <a:srgbClr val="FF0000"/>
                </a:solidFill>
              </a:rPr>
              <a:t>! 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>
                <a:solidFill>
                  <a:srgbClr val="FF0000"/>
                </a:solidFill>
              </a:rPr>
              <a:t>The </a:t>
            </a:r>
            <a:r>
              <a:rPr lang="de-DE" sz="1200" dirty="0" err="1">
                <a:solidFill>
                  <a:srgbClr val="FF0000"/>
                </a:solidFill>
              </a:rPr>
              <a:t>word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separations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are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often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wrong</a:t>
            </a:r>
            <a:r>
              <a:rPr lang="de-DE" sz="1200" dirty="0">
                <a:solidFill>
                  <a:srgbClr val="FF0000"/>
                </a:solidFill>
              </a:rPr>
              <a:t>. </a:t>
            </a:r>
            <a:r>
              <a:rPr lang="de-DE" sz="1200" dirty="0" err="1">
                <a:solidFill>
                  <a:srgbClr val="FF0000"/>
                </a:solidFill>
              </a:rPr>
              <a:t>You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need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</a:p>
          <a:p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go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over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the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text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correct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the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word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err="1">
                <a:solidFill>
                  <a:srgbClr val="FF0000"/>
                </a:solidFill>
              </a:rPr>
              <a:t>separations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manually</a:t>
            </a:r>
            <a:r>
              <a:rPr lang="de-DE" sz="12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3386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oftware, Zahl enthält.&#10;&#10;KI-generierte Inhalte können fehlerhaft sein.">
            <a:extLst>
              <a:ext uri="{FF2B5EF4-FFF2-40B4-BE49-F238E27FC236}">
                <a16:creationId xmlns:a16="http://schemas.microsoft.com/office/drawing/2014/main" id="{857A9B15-8A30-DADE-67C8-E45A549D3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" y="0"/>
            <a:ext cx="12119651" cy="6858000"/>
          </a:xfrm>
          <a:prstGeom prst="rect">
            <a:avLst/>
          </a:prstGeom>
        </p:spPr>
      </p:pic>
      <p:sp>
        <p:nvSpPr>
          <p:cNvPr id="2" name="Pfeil: nach links 1">
            <a:extLst>
              <a:ext uri="{FF2B5EF4-FFF2-40B4-BE49-F238E27FC236}">
                <a16:creationId xmlns:a16="http://schemas.microsoft.com/office/drawing/2014/main" id="{7C6499C8-5BD9-392D-EC19-E62F9D4BAF34}"/>
              </a:ext>
            </a:extLst>
          </p:cNvPr>
          <p:cNvSpPr/>
          <p:nvPr/>
        </p:nvSpPr>
        <p:spPr>
          <a:xfrm rot="19976753">
            <a:off x="7487478" y="2107094"/>
            <a:ext cx="1007165" cy="1192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9F0972B-FCEC-9E5B-62F2-E2E6894D63DC}"/>
              </a:ext>
            </a:extLst>
          </p:cNvPr>
          <p:cNvSpPr txBox="1"/>
          <p:nvPr/>
        </p:nvSpPr>
        <p:spPr>
          <a:xfrm>
            <a:off x="8466664" y="1699908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Saved</a:t>
            </a:r>
            <a:r>
              <a:rPr lang="de-DE" dirty="0"/>
              <a:t> </a:t>
            </a:r>
            <a:r>
              <a:rPr lang="de-DE" dirty="0" err="1"/>
              <a:t>letter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heir</a:t>
            </a:r>
            <a:endParaRPr lang="de-DE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275E56C-9D74-F415-9837-233199781583}"/>
              </a:ext>
            </a:extLst>
          </p:cNvPr>
          <p:cNvSpPr/>
          <p:nvPr/>
        </p:nvSpPr>
        <p:spPr>
          <a:xfrm>
            <a:off x="4452730" y="914400"/>
            <a:ext cx="1060174" cy="64935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EDC5B632-7945-6DBE-3FA0-40B17F4E90D2}"/>
              </a:ext>
            </a:extLst>
          </p:cNvPr>
          <p:cNvSpPr/>
          <p:nvPr/>
        </p:nvSpPr>
        <p:spPr>
          <a:xfrm>
            <a:off x="5565913" y="1152938"/>
            <a:ext cx="675861" cy="17227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3497E9-CA0E-118D-4C90-7BA46A1CC433}"/>
              </a:ext>
            </a:extLst>
          </p:cNvPr>
          <p:cNvSpPr txBox="1"/>
          <p:nvPr/>
        </p:nvSpPr>
        <p:spPr>
          <a:xfrm>
            <a:off x="6241774" y="1054411"/>
            <a:ext cx="181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Create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note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335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Display, Software enthält.&#10;&#10;KI-generierte Inhalte können fehlerhaft sein.">
            <a:extLst>
              <a:ext uri="{FF2B5EF4-FFF2-40B4-BE49-F238E27FC236}">
                <a16:creationId xmlns:a16="http://schemas.microsoft.com/office/drawing/2014/main" id="{D4347A4A-8D35-2E77-2FD6-1757E06D6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1" y="0"/>
            <a:ext cx="11289157" cy="6858000"/>
          </a:xfrm>
          <a:prstGeom prst="rect">
            <a:avLst/>
          </a:prstGeom>
        </p:spPr>
      </p:pic>
      <p:sp>
        <p:nvSpPr>
          <p:cNvPr id="2" name="Pfeil: nach links 1">
            <a:extLst>
              <a:ext uri="{FF2B5EF4-FFF2-40B4-BE49-F238E27FC236}">
                <a16:creationId xmlns:a16="http://schemas.microsoft.com/office/drawing/2014/main" id="{3FD675A6-5E4C-051A-89C6-83819BF54957}"/>
              </a:ext>
            </a:extLst>
          </p:cNvPr>
          <p:cNvSpPr/>
          <p:nvPr/>
        </p:nvSpPr>
        <p:spPr>
          <a:xfrm rot="1161930">
            <a:off x="4690668" y="3081562"/>
            <a:ext cx="1086678" cy="14577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DDEC3AB-71DA-3BBC-BF84-5F7B58DE8067}"/>
              </a:ext>
            </a:extLst>
          </p:cNvPr>
          <p:cNvSpPr txBox="1"/>
          <p:nvPr/>
        </p:nvSpPr>
        <p:spPr>
          <a:xfrm>
            <a:off x="5770775" y="2905518"/>
            <a:ext cx="50972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note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Enter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 in </a:t>
            </a:r>
            <a:r>
              <a:rPr lang="de-DE" dirty="0" err="1"/>
              <a:t>regard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received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an </a:t>
            </a:r>
            <a:r>
              <a:rPr lang="de-DE" dirty="0" err="1"/>
              <a:t>heir</a:t>
            </a:r>
            <a:r>
              <a:rPr lang="de-DE" dirty="0"/>
              <a:t>: </a:t>
            </a:r>
            <a:r>
              <a:rPr lang="de-DE" dirty="0" err="1"/>
              <a:t>call</a:t>
            </a:r>
            <a:r>
              <a:rPr lang="de-DE" dirty="0"/>
              <a:t> log and </a:t>
            </a:r>
            <a:r>
              <a:rPr lang="de-DE" dirty="0" err="1"/>
              <a:t>summaries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conversations</a:t>
            </a:r>
            <a:r>
              <a:rPr lang="de-DE" dirty="0"/>
              <a:t>, </a:t>
            </a:r>
            <a:r>
              <a:rPr lang="de-DE" dirty="0" err="1"/>
              <a:t>Questionnaire</a:t>
            </a:r>
            <a:r>
              <a:rPr lang="de-DE" dirty="0"/>
              <a:t> </a:t>
            </a:r>
            <a:r>
              <a:rPr lang="de-DE" dirty="0" err="1"/>
              <a:t>received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emails</a:t>
            </a:r>
            <a:r>
              <a:rPr lang="de-DE" dirty="0"/>
              <a:t> and </a:t>
            </a:r>
            <a:r>
              <a:rPr lang="de-DE" dirty="0" err="1"/>
              <a:t>letters</a:t>
            </a:r>
            <a:r>
              <a:rPr lang="de-DE" dirty="0"/>
              <a:t>, </a:t>
            </a:r>
            <a:r>
              <a:rPr lang="de-DE" dirty="0" err="1"/>
              <a:t>documents</a:t>
            </a:r>
            <a:r>
              <a:rPr lang="de-DE" dirty="0"/>
              <a:t> </a:t>
            </a:r>
            <a:r>
              <a:rPr lang="de-DE" dirty="0" err="1"/>
              <a:t>received</a:t>
            </a:r>
            <a:r>
              <a:rPr lang="de-DE" dirty="0"/>
              <a:t>, etc.</a:t>
            </a:r>
            <a:br>
              <a:rPr lang="de-DE" dirty="0"/>
            </a:br>
            <a:endParaRPr lang="de-DE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4320904-6F88-8CB2-8A67-60F1412763E7}"/>
              </a:ext>
            </a:extLst>
          </p:cNvPr>
          <p:cNvSpPr/>
          <p:nvPr/>
        </p:nvSpPr>
        <p:spPr>
          <a:xfrm>
            <a:off x="1391478" y="6268278"/>
            <a:ext cx="1099931" cy="45057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ED358C3C-2993-2E20-40BA-5D387169F160}"/>
              </a:ext>
            </a:extLst>
          </p:cNvPr>
          <p:cNvSpPr/>
          <p:nvPr/>
        </p:nvSpPr>
        <p:spPr>
          <a:xfrm>
            <a:off x="2491409" y="6414053"/>
            <a:ext cx="662608" cy="15902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8990C0-6DF4-121C-5271-7C85C765F0C1}"/>
              </a:ext>
            </a:extLst>
          </p:cNvPr>
          <p:cNvSpPr txBox="1"/>
          <p:nvPr/>
        </p:nvSpPr>
        <p:spPr>
          <a:xfrm>
            <a:off x="3186781" y="6308899"/>
            <a:ext cx="243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save </a:t>
            </a:r>
            <a:r>
              <a:rPr lang="de-DE" dirty="0" err="1"/>
              <a:t>note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04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Quittung enthält.&#10;&#10;KI-generierte Inhalte können fehlerhaft sein.">
            <a:extLst>
              <a:ext uri="{FF2B5EF4-FFF2-40B4-BE49-F238E27FC236}">
                <a16:creationId xmlns:a16="http://schemas.microsoft.com/office/drawing/2014/main" id="{D4FF6B37-F1FA-4847-8C05-26EF2D10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62" y="329999"/>
            <a:ext cx="12197462" cy="619800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D8AB5C8-A641-A68C-1C00-C1BC77175F90}"/>
              </a:ext>
            </a:extLst>
          </p:cNvPr>
          <p:cNvSpPr/>
          <p:nvPr/>
        </p:nvSpPr>
        <p:spPr>
          <a:xfrm>
            <a:off x="94129" y="2985247"/>
            <a:ext cx="1949824" cy="59167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8517D400-75BD-E486-CBA8-9B595CCB0612}"/>
              </a:ext>
            </a:extLst>
          </p:cNvPr>
          <p:cNvSpPr/>
          <p:nvPr/>
        </p:nvSpPr>
        <p:spPr>
          <a:xfrm rot="20748730">
            <a:off x="1765658" y="2928097"/>
            <a:ext cx="2185147" cy="1143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CA9EDD-FE70-F060-12FB-4CA8E71F23E3}"/>
              </a:ext>
            </a:extLst>
          </p:cNvPr>
          <p:cNvSpPr txBox="1"/>
          <p:nvPr/>
        </p:nvSpPr>
        <p:spPr>
          <a:xfrm>
            <a:off x="3931487" y="2477382"/>
            <a:ext cx="124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Go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4747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Zahl, Software enthält.&#10;&#10;KI-generierte Inhalte können fehlerhaft sein.">
            <a:extLst>
              <a:ext uri="{FF2B5EF4-FFF2-40B4-BE49-F238E27FC236}">
                <a16:creationId xmlns:a16="http://schemas.microsoft.com/office/drawing/2014/main" id="{D619368D-CD90-AA92-D14B-AF36B0833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3" y="0"/>
            <a:ext cx="11345813" cy="6858000"/>
          </a:xfrm>
          <a:prstGeom prst="rect">
            <a:avLst/>
          </a:prstGeom>
        </p:spPr>
      </p:pic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44AA7D06-14A0-D2CC-C48A-0BF08BB9D7F7}"/>
              </a:ext>
            </a:extLst>
          </p:cNvPr>
          <p:cNvSpPr/>
          <p:nvPr/>
        </p:nvSpPr>
        <p:spPr>
          <a:xfrm rot="2389621">
            <a:off x="7381461" y="1325217"/>
            <a:ext cx="132522" cy="4638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C875BB-3699-FDCA-0ED3-1E1349F8C716}"/>
              </a:ext>
            </a:extLst>
          </p:cNvPr>
          <p:cNvSpPr txBox="1"/>
          <p:nvPr/>
        </p:nvSpPr>
        <p:spPr>
          <a:xfrm>
            <a:off x="7447722" y="967254"/>
            <a:ext cx="241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New </a:t>
            </a:r>
            <a:r>
              <a:rPr lang="de-DE" dirty="0" err="1"/>
              <a:t>note</a:t>
            </a:r>
            <a:r>
              <a:rPr lang="de-DE" dirty="0"/>
              <a:t> </a:t>
            </a:r>
            <a:r>
              <a:rPr lang="de-DE" dirty="0" err="1"/>
              <a:t>saved</a:t>
            </a:r>
            <a:r>
              <a:rPr lang="de-DE" dirty="0"/>
              <a:t> on DB</a:t>
            </a:r>
          </a:p>
        </p:txBody>
      </p:sp>
    </p:spTree>
    <p:extLst>
      <p:ext uri="{BB962C8B-B14F-4D97-AF65-F5344CB8AC3E}">
        <p14:creationId xmlns:p14="http://schemas.microsoft.com/office/powerpoint/2010/main" val="235536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Zahl, Software enthält.&#10;&#10;KI-generierte Inhalte können fehlerhaft sein.">
            <a:extLst>
              <a:ext uri="{FF2B5EF4-FFF2-40B4-BE49-F238E27FC236}">
                <a16:creationId xmlns:a16="http://schemas.microsoft.com/office/drawing/2014/main" id="{EEB2C1EB-1237-9485-ECD2-DEED2758A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49"/>
            <a:ext cx="12192000" cy="615610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8D56548-7A93-8312-C165-4B43BB437AD2}"/>
              </a:ext>
            </a:extLst>
          </p:cNvPr>
          <p:cNvSpPr/>
          <p:nvPr/>
        </p:nvSpPr>
        <p:spPr>
          <a:xfrm>
            <a:off x="11463130" y="228600"/>
            <a:ext cx="728870" cy="52677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2CE6DC4B-ABD4-4980-C483-86CC52531570}"/>
              </a:ext>
            </a:extLst>
          </p:cNvPr>
          <p:cNvSpPr/>
          <p:nvPr/>
        </p:nvSpPr>
        <p:spPr>
          <a:xfrm rot="20989821">
            <a:off x="8911653" y="716546"/>
            <a:ext cx="2557669" cy="1574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287817-D24B-CF5B-92C4-50B0693B2C66}"/>
              </a:ext>
            </a:extLst>
          </p:cNvPr>
          <p:cNvSpPr txBox="1"/>
          <p:nvPr/>
        </p:nvSpPr>
        <p:spPr>
          <a:xfrm>
            <a:off x="7118491" y="1098547"/>
            <a:ext cx="1957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Open scroll-down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menu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right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7C6E3DAB-9DCD-845C-8283-B17401483C05}"/>
              </a:ext>
            </a:extLst>
          </p:cNvPr>
          <p:cNvSpPr/>
          <p:nvPr/>
        </p:nvSpPr>
        <p:spPr>
          <a:xfrm>
            <a:off x="11463130" y="1744878"/>
            <a:ext cx="172279" cy="32644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2618FED-7660-02B9-3E25-3191F7F8944E}"/>
              </a:ext>
            </a:extLst>
          </p:cNvPr>
          <p:cNvSpPr/>
          <p:nvPr/>
        </p:nvSpPr>
        <p:spPr>
          <a:xfrm>
            <a:off x="9793357" y="2451652"/>
            <a:ext cx="583096" cy="31805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53949A5F-4E25-47A6-F5E1-B8E5C2213F9B}"/>
              </a:ext>
            </a:extLst>
          </p:cNvPr>
          <p:cNvSpPr/>
          <p:nvPr/>
        </p:nvSpPr>
        <p:spPr>
          <a:xfrm>
            <a:off x="9192534" y="2517913"/>
            <a:ext cx="717855" cy="1590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BB49328-1E9B-D7EC-1E6E-31FAD18D3947}"/>
              </a:ext>
            </a:extLst>
          </p:cNvPr>
          <p:cNvSpPr txBox="1"/>
          <p:nvPr/>
        </p:nvSpPr>
        <p:spPr>
          <a:xfrm>
            <a:off x="7897179" y="2412760"/>
            <a:ext cx="129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Go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Heirs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206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7364872E-B2AB-249F-EC8C-49932250C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966"/>
            <a:ext cx="12192000" cy="603606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39C1A14-3AEA-D613-3E3D-ACD1FF725502}"/>
              </a:ext>
            </a:extLst>
          </p:cNvPr>
          <p:cNvSpPr/>
          <p:nvPr/>
        </p:nvSpPr>
        <p:spPr>
          <a:xfrm>
            <a:off x="6732105" y="3657601"/>
            <a:ext cx="887895" cy="6361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F3EDA1-F35E-5CCD-1FD5-0A449C1CD7F7}"/>
              </a:ext>
            </a:extLst>
          </p:cNvPr>
          <p:cNvSpPr txBox="1"/>
          <p:nvPr/>
        </p:nvSpPr>
        <p:spPr>
          <a:xfrm>
            <a:off x="7620000" y="3657601"/>
            <a:ext cx="254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on „New“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</a:t>
            </a:r>
            <a:br>
              <a:rPr lang="de-DE" dirty="0"/>
            </a:b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heir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B746FC0-24B9-720E-A841-FA467411C868}"/>
              </a:ext>
            </a:extLst>
          </p:cNvPr>
          <p:cNvSpPr txBox="1"/>
          <p:nvPr/>
        </p:nvSpPr>
        <p:spPr>
          <a:xfrm>
            <a:off x="5104767" y="410966"/>
            <a:ext cx="198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Add a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Heir</a:t>
            </a:r>
            <a:endParaRPr lang="de-DE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54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Zahl, Display enthält.&#10;&#10;KI-generierte Inhalte können fehlerhaft sein.">
            <a:extLst>
              <a:ext uri="{FF2B5EF4-FFF2-40B4-BE49-F238E27FC236}">
                <a16:creationId xmlns:a16="http://schemas.microsoft.com/office/drawing/2014/main" id="{B22C955E-AF45-4B22-F151-F456AF9AB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" y="0"/>
            <a:ext cx="10182225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BA19675-2825-2A2A-6539-74E122620B74}"/>
              </a:ext>
            </a:extLst>
          </p:cNvPr>
          <p:cNvSpPr txBox="1"/>
          <p:nvPr/>
        </p:nvSpPr>
        <p:spPr>
          <a:xfrm>
            <a:off x="4611757" y="0"/>
            <a:ext cx="398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Fill in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possible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8924D3-CAB4-FBD0-7B45-B1CE5CB67C6A}"/>
              </a:ext>
            </a:extLst>
          </p:cNvPr>
          <p:cNvSpPr txBox="1"/>
          <p:nvPr/>
        </p:nvSpPr>
        <p:spPr>
          <a:xfrm>
            <a:off x="3476194" y="1277036"/>
            <a:ext cx="1927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Salutation: Mr. (Herr)</a:t>
            </a:r>
            <a:br>
              <a:rPr lang="de-DE" sz="1400" dirty="0">
                <a:solidFill>
                  <a:srgbClr val="0070C0"/>
                </a:solidFill>
              </a:rPr>
            </a:br>
            <a:r>
              <a:rPr lang="de-DE" sz="1400" dirty="0">
                <a:solidFill>
                  <a:srgbClr val="0070C0"/>
                </a:solidFill>
              </a:rPr>
              <a:t>                         </a:t>
            </a:r>
            <a:r>
              <a:rPr lang="de-DE" sz="1400" dirty="0" err="1">
                <a:solidFill>
                  <a:srgbClr val="0070C0"/>
                </a:solidFill>
              </a:rPr>
              <a:t>Mrs.</a:t>
            </a:r>
            <a:r>
              <a:rPr lang="de-DE" sz="1400" dirty="0">
                <a:solidFill>
                  <a:srgbClr val="0070C0"/>
                </a:solidFill>
              </a:rPr>
              <a:t> (Frau)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41797C-6B94-4B0C-BD65-4885A78282C2}"/>
              </a:ext>
            </a:extLst>
          </p:cNvPr>
          <p:cNvSpPr txBox="1"/>
          <p:nvPr/>
        </p:nvSpPr>
        <p:spPr>
          <a:xfrm>
            <a:off x="3119335" y="2346065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Maiden </a:t>
            </a:r>
            <a:r>
              <a:rPr lang="de-DE" sz="1400" dirty="0" err="1">
                <a:solidFill>
                  <a:srgbClr val="0070C0"/>
                </a:solidFill>
              </a:rPr>
              <a:t>name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97FAC-ED53-302E-A0C1-2201E71EA7D4}"/>
              </a:ext>
            </a:extLst>
          </p:cNvPr>
          <p:cNvSpPr txBox="1"/>
          <p:nvPr/>
        </p:nvSpPr>
        <p:spPr>
          <a:xfrm>
            <a:off x="3119335" y="2826600"/>
            <a:ext cx="853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70C0"/>
                </a:solidFill>
              </a:rPr>
              <a:t>Address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8ABD6E2-97AA-D2D0-2476-B1D7DBDFDBC1}"/>
              </a:ext>
            </a:extLst>
          </p:cNvPr>
          <p:cNvSpPr txBox="1"/>
          <p:nvPr/>
        </p:nvSpPr>
        <p:spPr>
          <a:xfrm>
            <a:off x="6930830" y="2826600"/>
            <a:ext cx="1748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City, State, Zip Code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FE4388-4011-7559-C162-3C9074DD9645}"/>
              </a:ext>
            </a:extLst>
          </p:cNvPr>
          <p:cNvSpPr txBox="1"/>
          <p:nvPr/>
        </p:nvSpPr>
        <p:spPr>
          <a:xfrm>
            <a:off x="3119335" y="3807767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Phone </a:t>
            </a:r>
            <a:r>
              <a:rPr lang="de-DE" sz="1400" dirty="0" err="1">
                <a:solidFill>
                  <a:srgbClr val="0070C0"/>
                </a:solidFill>
              </a:rPr>
              <a:t>no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746F35-E880-0B16-48EE-8F1D4563E608}"/>
              </a:ext>
            </a:extLst>
          </p:cNvPr>
          <p:cNvSpPr txBox="1"/>
          <p:nvPr/>
        </p:nvSpPr>
        <p:spPr>
          <a:xfrm>
            <a:off x="6930830" y="3807767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70C0"/>
                </a:solidFill>
              </a:rPr>
              <a:t>Cell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phone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no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0B48941-25DF-5DA4-E4D3-704BF68F9251}"/>
              </a:ext>
            </a:extLst>
          </p:cNvPr>
          <p:cNvSpPr txBox="1"/>
          <p:nvPr/>
        </p:nvSpPr>
        <p:spPr>
          <a:xfrm>
            <a:off x="6930830" y="4351716"/>
            <a:ext cx="1368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E-Mail </a:t>
            </a:r>
            <a:r>
              <a:rPr lang="de-DE" sz="1400" dirty="0" err="1">
                <a:solidFill>
                  <a:srgbClr val="0070C0"/>
                </a:solidFill>
              </a:rPr>
              <a:t>address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2B6B11A-3548-4548-35AA-367D09D49D86}"/>
              </a:ext>
            </a:extLst>
          </p:cNvPr>
          <p:cNvSpPr txBox="1"/>
          <p:nvPr/>
        </p:nvSpPr>
        <p:spPr>
          <a:xfrm>
            <a:off x="3114846" y="4810646"/>
            <a:ext cx="974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70C0"/>
                </a:solidFill>
              </a:rPr>
              <a:t>Birth</a:t>
            </a:r>
            <a:r>
              <a:rPr lang="de-DE" sz="1400" dirty="0">
                <a:solidFill>
                  <a:srgbClr val="0070C0"/>
                </a:solidFill>
              </a:rPr>
              <a:t> date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FFA84F4-D968-D333-428C-164635A9C114}"/>
              </a:ext>
            </a:extLst>
          </p:cNvPr>
          <p:cNvSpPr txBox="1"/>
          <p:nvPr/>
        </p:nvSpPr>
        <p:spPr>
          <a:xfrm>
            <a:off x="6930830" y="4842300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70C0"/>
                </a:solidFill>
              </a:rPr>
              <a:t>Birth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place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198E1F4-32EE-A527-7EF1-DD91754CA72E}"/>
              </a:ext>
            </a:extLst>
          </p:cNvPr>
          <p:cNvSpPr txBox="1"/>
          <p:nvPr/>
        </p:nvSpPr>
        <p:spPr>
          <a:xfrm>
            <a:off x="3114846" y="779246"/>
            <a:ext cx="469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N/A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8826F69-9F45-2016-AE89-97F510EE15F9}"/>
              </a:ext>
            </a:extLst>
          </p:cNvPr>
          <p:cNvSpPr txBox="1"/>
          <p:nvPr/>
        </p:nvSpPr>
        <p:spPr>
          <a:xfrm>
            <a:off x="6997091" y="771142"/>
            <a:ext cx="469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N/A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4674547-83F0-2BC8-4D70-C0549FE1E3A5}"/>
              </a:ext>
            </a:extLst>
          </p:cNvPr>
          <p:cNvSpPr txBox="1"/>
          <p:nvPr/>
        </p:nvSpPr>
        <p:spPr>
          <a:xfrm>
            <a:off x="6997090" y="1277036"/>
            <a:ext cx="469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N/A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DFD2DA-9B95-ACB5-171E-E3DB6EC5DD23}"/>
              </a:ext>
            </a:extLst>
          </p:cNvPr>
          <p:cNvSpPr txBox="1"/>
          <p:nvPr/>
        </p:nvSpPr>
        <p:spPr>
          <a:xfrm>
            <a:off x="3114846" y="5342932"/>
            <a:ext cx="1038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Death date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93A83D6-DAA5-6BD0-F65C-BCF07947A41D}"/>
              </a:ext>
            </a:extLst>
          </p:cNvPr>
          <p:cNvSpPr txBox="1"/>
          <p:nvPr/>
        </p:nvSpPr>
        <p:spPr>
          <a:xfrm>
            <a:off x="6930830" y="5331121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Death </a:t>
            </a:r>
            <a:r>
              <a:rPr lang="de-DE" sz="1400" dirty="0" err="1">
                <a:solidFill>
                  <a:srgbClr val="0070C0"/>
                </a:solidFill>
              </a:rPr>
              <a:t>place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1CDD528-7E40-D96B-B51B-52CA88617C53}"/>
              </a:ext>
            </a:extLst>
          </p:cNvPr>
          <p:cNvSpPr txBox="1"/>
          <p:nvPr/>
        </p:nvSpPr>
        <p:spPr>
          <a:xfrm>
            <a:off x="3114846" y="5875218"/>
            <a:ext cx="2126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Relationship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decedent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A3E1870-6422-CB3F-933F-2079B227BCE9}"/>
              </a:ext>
            </a:extLst>
          </p:cNvPr>
          <p:cNvSpPr/>
          <p:nvPr/>
        </p:nvSpPr>
        <p:spPr>
          <a:xfrm>
            <a:off x="3015049" y="3195932"/>
            <a:ext cx="2051221" cy="51057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5AC2765-2986-41C5-E56F-A36F2A926378}"/>
              </a:ext>
            </a:extLst>
          </p:cNvPr>
          <p:cNvSpPr/>
          <p:nvPr/>
        </p:nvSpPr>
        <p:spPr>
          <a:xfrm>
            <a:off x="6833286" y="3195932"/>
            <a:ext cx="2189382" cy="51057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links 21">
            <a:extLst>
              <a:ext uri="{FF2B5EF4-FFF2-40B4-BE49-F238E27FC236}">
                <a16:creationId xmlns:a16="http://schemas.microsoft.com/office/drawing/2014/main" id="{872F16BD-4C00-EBBA-6E31-1059C310CBE5}"/>
              </a:ext>
            </a:extLst>
          </p:cNvPr>
          <p:cNvSpPr/>
          <p:nvPr/>
        </p:nvSpPr>
        <p:spPr>
          <a:xfrm rot="19248260">
            <a:off x="4705025" y="3195932"/>
            <a:ext cx="596024" cy="23306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4FE0506-1CED-8CDD-17B8-5290BBB9EF07}"/>
              </a:ext>
            </a:extLst>
          </p:cNvPr>
          <p:cNvSpPr txBox="1"/>
          <p:nvPr/>
        </p:nvSpPr>
        <p:spPr>
          <a:xfrm>
            <a:off x="4763311" y="2792069"/>
            <a:ext cx="14505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Click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choose</a:t>
            </a:r>
            <a:endParaRPr lang="de-DE" sz="1400" dirty="0">
              <a:solidFill>
                <a:srgbClr val="0070C0"/>
              </a:solidFill>
            </a:endParaRPr>
          </a:p>
          <a:p>
            <a:r>
              <a:rPr lang="de-DE" sz="1400" dirty="0">
                <a:solidFill>
                  <a:srgbClr val="0070C0"/>
                </a:solidFill>
              </a:rPr>
              <a:t>             </a:t>
            </a:r>
            <a:r>
              <a:rPr lang="de-DE" sz="1400" dirty="0" err="1">
                <a:solidFill>
                  <a:srgbClr val="0070C0"/>
                </a:solidFill>
              </a:rPr>
              <a:t>country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br>
              <a:rPr lang="de-DE" sz="1400" dirty="0">
                <a:solidFill>
                  <a:srgbClr val="0070C0"/>
                </a:solidFill>
              </a:rPr>
            </a:br>
            <a:r>
              <a:rPr lang="de-DE" sz="1400" dirty="0">
                <a:solidFill>
                  <a:srgbClr val="0070C0"/>
                </a:solidFill>
              </a:rPr>
              <a:t>             </a:t>
            </a:r>
            <a:r>
              <a:rPr lang="de-DE" sz="1400" dirty="0" err="1">
                <a:solidFill>
                  <a:srgbClr val="0070C0"/>
                </a:solidFill>
              </a:rPr>
              <a:t>residence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24" name="Pfeil: nach links 23">
            <a:extLst>
              <a:ext uri="{FF2B5EF4-FFF2-40B4-BE49-F238E27FC236}">
                <a16:creationId xmlns:a16="http://schemas.microsoft.com/office/drawing/2014/main" id="{EB118EE1-94A5-7BBD-399A-45474D835136}"/>
              </a:ext>
            </a:extLst>
          </p:cNvPr>
          <p:cNvSpPr/>
          <p:nvPr/>
        </p:nvSpPr>
        <p:spPr>
          <a:xfrm rot="858642">
            <a:off x="8154212" y="3554993"/>
            <a:ext cx="596024" cy="23306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2FE4A44-17EC-3376-AD97-7ADE40B9F2DC}"/>
              </a:ext>
            </a:extLst>
          </p:cNvPr>
          <p:cNvSpPr txBox="1"/>
          <p:nvPr/>
        </p:nvSpPr>
        <p:spPr>
          <a:xfrm>
            <a:off x="8679129" y="3653878"/>
            <a:ext cx="1386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Click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choose</a:t>
            </a:r>
            <a:endParaRPr lang="de-DE" sz="1400" dirty="0">
              <a:solidFill>
                <a:srgbClr val="0070C0"/>
              </a:solidFill>
            </a:endParaRPr>
          </a:p>
          <a:p>
            <a:r>
              <a:rPr lang="de-DE" sz="1400" dirty="0" err="1">
                <a:solidFill>
                  <a:srgbClr val="0070C0"/>
                </a:solidFill>
              </a:rPr>
              <a:t>language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5B8B74-B861-2FAD-E151-ADA7F66BC446}"/>
              </a:ext>
            </a:extLst>
          </p:cNvPr>
          <p:cNvSpPr txBox="1"/>
          <p:nvPr/>
        </p:nvSpPr>
        <p:spPr>
          <a:xfrm>
            <a:off x="6851417" y="2211532"/>
            <a:ext cx="2120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Enter </a:t>
            </a:r>
            <a:r>
              <a:rPr lang="de-DE" sz="1400" dirty="0" err="1">
                <a:solidFill>
                  <a:srgbClr val="0070C0"/>
                </a:solidFill>
              </a:rPr>
              <a:t>name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heir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lives</a:t>
            </a:r>
            <a:r>
              <a:rPr lang="de-DE" sz="1400" dirty="0">
                <a:solidFill>
                  <a:srgbClr val="0070C0"/>
                </a:solidFill>
              </a:rPr>
              <a:t> at</a:t>
            </a:r>
            <a:br>
              <a:rPr lang="de-DE" sz="1400" dirty="0">
                <a:solidFill>
                  <a:srgbClr val="0070C0"/>
                </a:solidFill>
              </a:rPr>
            </a:br>
            <a:r>
              <a:rPr lang="de-DE" sz="1400" dirty="0" err="1">
                <a:solidFill>
                  <a:srgbClr val="0070C0"/>
                </a:solidFill>
              </a:rPr>
              <a:t>someone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else‘s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address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2B306D5-6EF8-C868-4809-9077AD4D09E6}"/>
              </a:ext>
            </a:extLst>
          </p:cNvPr>
          <p:cNvSpPr txBox="1"/>
          <p:nvPr/>
        </p:nvSpPr>
        <p:spPr>
          <a:xfrm>
            <a:off x="2329053" y="195329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Name(s)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3B868B7-6D03-5942-5374-30C92579A889}"/>
              </a:ext>
            </a:extLst>
          </p:cNvPr>
          <p:cNvSpPr txBox="1"/>
          <p:nvPr/>
        </p:nvSpPr>
        <p:spPr>
          <a:xfrm>
            <a:off x="6170139" y="1981184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</a:rPr>
              <a:t>Surname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1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5CC7E3A-F127-4D27-8021-FDCADBF98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603" y="0"/>
            <a:ext cx="9544793" cy="6858000"/>
          </a:xfrm>
          <a:prstGeom prst="rect">
            <a:avLst/>
          </a:prstGeom>
        </p:spPr>
      </p:pic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59C8A57E-20AF-3E7E-BC1F-CE08F9506201}"/>
              </a:ext>
            </a:extLst>
          </p:cNvPr>
          <p:cNvSpPr/>
          <p:nvPr/>
        </p:nvSpPr>
        <p:spPr>
          <a:xfrm rot="19182351">
            <a:off x="4732638" y="3113903"/>
            <a:ext cx="790832" cy="6178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CE2385-824A-1A61-7E7D-FF2E80016946}"/>
              </a:ext>
            </a:extLst>
          </p:cNvPr>
          <p:cNvSpPr txBox="1"/>
          <p:nvPr/>
        </p:nvSpPr>
        <p:spPr>
          <a:xfrm>
            <a:off x="5128054" y="2601040"/>
            <a:ext cx="1421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70C0"/>
                </a:solidFill>
              </a:rPr>
              <a:t>Choose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country</a:t>
            </a:r>
            <a:endParaRPr lang="de-DE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249A629-1932-CED2-5041-039078056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66" y="0"/>
            <a:ext cx="9986868" cy="6858000"/>
          </a:xfrm>
          <a:prstGeom prst="rect">
            <a:avLst/>
          </a:prstGeom>
        </p:spPr>
      </p:pic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D05F27D8-1D4D-B348-EDC6-ADE5DDEC061A}"/>
              </a:ext>
            </a:extLst>
          </p:cNvPr>
          <p:cNvSpPr/>
          <p:nvPr/>
        </p:nvSpPr>
        <p:spPr>
          <a:xfrm rot="19182351">
            <a:off x="7525264" y="3118826"/>
            <a:ext cx="790832" cy="6178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FD41CD-7296-C617-51C4-66E53471295A}"/>
              </a:ext>
            </a:extLst>
          </p:cNvPr>
          <p:cNvSpPr txBox="1"/>
          <p:nvPr/>
        </p:nvSpPr>
        <p:spPr>
          <a:xfrm>
            <a:off x="7920680" y="2562658"/>
            <a:ext cx="1531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70C0"/>
                </a:solidFill>
              </a:rPr>
              <a:t>Choose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language</a:t>
            </a:r>
            <a:endParaRPr lang="de-DE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4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Display, Zahl enthält.&#10;&#10;KI-generierte Inhalte können fehlerhaft sein.">
            <a:extLst>
              <a:ext uri="{FF2B5EF4-FFF2-40B4-BE49-F238E27FC236}">
                <a16:creationId xmlns:a16="http://schemas.microsoft.com/office/drawing/2014/main" id="{57276069-4506-B4D0-82E5-D48711C13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39" y="0"/>
            <a:ext cx="1002398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E7BA875-A4B9-F428-63EE-4954CE5CB547}"/>
              </a:ext>
            </a:extLst>
          </p:cNvPr>
          <p:cNvSpPr txBox="1"/>
          <p:nvPr/>
        </p:nvSpPr>
        <p:spPr>
          <a:xfrm>
            <a:off x="2959500" y="1329691"/>
            <a:ext cx="6272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Use </a:t>
            </a:r>
            <a:r>
              <a:rPr lang="de-DE" dirty="0" err="1">
                <a:solidFill>
                  <a:srgbClr val="0070C0"/>
                </a:solidFill>
              </a:rPr>
              <a:t>for</a:t>
            </a:r>
            <a:r>
              <a:rPr lang="de-DE" dirty="0">
                <a:solidFill>
                  <a:srgbClr val="0070C0"/>
                </a:solidFill>
              </a:rPr>
              <a:t> alternative </a:t>
            </a:r>
            <a:r>
              <a:rPr lang="de-DE" dirty="0" err="1">
                <a:solidFill>
                  <a:srgbClr val="0070C0"/>
                </a:solidFill>
              </a:rPr>
              <a:t>phone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numbers</a:t>
            </a:r>
            <a:r>
              <a:rPr lang="de-DE" dirty="0">
                <a:solidFill>
                  <a:srgbClr val="0070C0"/>
                </a:solidFill>
              </a:rPr>
              <a:t>, </a:t>
            </a:r>
            <a:r>
              <a:rPr lang="de-DE" dirty="0" err="1">
                <a:solidFill>
                  <a:srgbClr val="0070C0"/>
                </a:solidFill>
              </a:rPr>
              <a:t>preferred</a:t>
            </a:r>
            <a:r>
              <a:rPr lang="de-DE" dirty="0">
                <a:solidFill>
                  <a:srgbClr val="0070C0"/>
                </a:solidFill>
              </a:rPr>
              <a:t> form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contact</a:t>
            </a:r>
            <a:r>
              <a:rPr lang="de-DE" dirty="0">
                <a:solidFill>
                  <a:srgbClr val="0070C0"/>
                </a:solidFill>
              </a:rPr>
              <a:t>,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Fedex </a:t>
            </a:r>
            <a:r>
              <a:rPr lang="de-DE" dirty="0" err="1">
                <a:solidFill>
                  <a:srgbClr val="0070C0"/>
                </a:solidFill>
              </a:rPr>
              <a:t>returned</a:t>
            </a:r>
            <a:r>
              <a:rPr lang="de-DE" dirty="0">
                <a:solidFill>
                  <a:srgbClr val="0070C0"/>
                </a:solidFill>
              </a:rPr>
              <a:t>, etc.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662278-2375-E122-1301-B0E58E21D038}"/>
              </a:ext>
            </a:extLst>
          </p:cNvPr>
          <p:cNvSpPr txBox="1"/>
          <p:nvPr/>
        </p:nvSpPr>
        <p:spPr>
          <a:xfrm>
            <a:off x="3243007" y="6054811"/>
            <a:ext cx="1715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Date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first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contact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31542F5-5F46-DB4E-83AB-58960EDF675D}"/>
              </a:ext>
            </a:extLst>
          </p:cNvPr>
          <p:cNvSpPr txBox="1"/>
          <p:nvPr/>
        </p:nvSpPr>
        <p:spPr>
          <a:xfrm>
            <a:off x="7233204" y="6067168"/>
            <a:ext cx="2162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Date Agreement was </a:t>
            </a:r>
            <a:r>
              <a:rPr lang="de-DE" sz="1400" dirty="0" err="1">
                <a:solidFill>
                  <a:srgbClr val="0070C0"/>
                </a:solidFill>
              </a:rPr>
              <a:t>sent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441566E5-1853-0B69-EF22-38D3223E8BB3}"/>
              </a:ext>
            </a:extLst>
          </p:cNvPr>
          <p:cNvSpPr/>
          <p:nvPr/>
        </p:nvSpPr>
        <p:spPr>
          <a:xfrm>
            <a:off x="7787503" y="3277343"/>
            <a:ext cx="790832" cy="9885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3D4A0A0-B080-E0DC-A1F6-147C1F98E3EA}"/>
              </a:ext>
            </a:extLst>
          </p:cNvPr>
          <p:cNvSpPr txBox="1"/>
          <p:nvPr/>
        </p:nvSpPr>
        <p:spPr>
          <a:xfrm>
            <a:off x="3150973" y="3952044"/>
            <a:ext cx="316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70C0"/>
                </a:solidFill>
              </a:rPr>
              <a:t>If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person</a:t>
            </a:r>
            <a:r>
              <a:rPr lang="de-DE" sz="1400" dirty="0">
                <a:solidFill>
                  <a:srgbClr val="0070C0"/>
                </a:solidFill>
              </a:rPr>
              <a:t> post-</a:t>
            </a:r>
            <a:r>
              <a:rPr lang="de-DE" sz="1400" dirty="0" err="1">
                <a:solidFill>
                  <a:srgbClr val="0070C0"/>
                </a:solidFill>
              </a:rPr>
              <a:t>deceased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enter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br>
              <a:rPr lang="de-DE" sz="1400" dirty="0">
                <a:solidFill>
                  <a:srgbClr val="0070C0"/>
                </a:solidFill>
              </a:rPr>
            </a:br>
            <a:r>
              <a:rPr lang="de-DE" sz="1400" dirty="0" err="1">
                <a:solidFill>
                  <a:srgbClr val="0070C0"/>
                </a:solidFill>
              </a:rPr>
              <a:t>if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a last will, </a:t>
            </a:r>
            <a:r>
              <a:rPr lang="de-DE" sz="1400" dirty="0" err="1">
                <a:solidFill>
                  <a:srgbClr val="0070C0"/>
                </a:solidFill>
              </a:rPr>
              <a:t>trust</a:t>
            </a:r>
            <a:r>
              <a:rPr lang="de-DE" sz="1400" dirty="0">
                <a:solidFill>
                  <a:srgbClr val="0070C0"/>
                </a:solidFill>
              </a:rPr>
              <a:t>, probate, etc.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C8CCFB2-ABE8-8257-BD48-3E1D514352C8}"/>
              </a:ext>
            </a:extLst>
          </p:cNvPr>
          <p:cNvSpPr txBox="1"/>
          <p:nvPr/>
        </p:nvSpPr>
        <p:spPr>
          <a:xfrm>
            <a:off x="8578335" y="2800289"/>
            <a:ext cx="19681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Click </a:t>
            </a:r>
            <a:r>
              <a:rPr lang="de-DE" sz="1400" dirty="0" err="1">
                <a:solidFill>
                  <a:srgbClr val="0070C0"/>
                </a:solidFill>
              </a:rPr>
              <a:t>here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choose</a:t>
            </a:r>
            <a:br>
              <a:rPr lang="de-DE" sz="1400" dirty="0">
                <a:solidFill>
                  <a:srgbClr val="0070C0"/>
                </a:solidFill>
              </a:rPr>
            </a:br>
            <a:r>
              <a:rPr lang="de-DE" sz="1400" dirty="0" err="1">
                <a:solidFill>
                  <a:srgbClr val="0070C0"/>
                </a:solidFill>
              </a:rPr>
              <a:t>which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category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person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br>
              <a:rPr lang="de-DE" sz="1400" dirty="0">
                <a:solidFill>
                  <a:srgbClr val="0070C0"/>
                </a:solidFill>
              </a:rPr>
            </a:br>
            <a:r>
              <a:rPr lang="de-DE" sz="1400" dirty="0" err="1">
                <a:solidFill>
                  <a:srgbClr val="0070C0"/>
                </a:solidFill>
              </a:rPr>
              <a:t>belongs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(</a:t>
            </a:r>
            <a:r>
              <a:rPr lang="de-DE" sz="1400" dirty="0" err="1">
                <a:solidFill>
                  <a:srgbClr val="0070C0"/>
                </a:solidFill>
              </a:rPr>
              <a:t>see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slide</a:t>
            </a:r>
            <a:r>
              <a:rPr lang="de-DE" sz="1400" dirty="0">
                <a:solidFill>
                  <a:srgbClr val="0070C0"/>
                </a:solidFill>
              </a:rPr>
              <a:t> 9)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06D715-5B2D-7C50-C248-24B7BC6E2DB9}"/>
              </a:ext>
            </a:extLst>
          </p:cNvPr>
          <p:cNvSpPr txBox="1"/>
          <p:nvPr/>
        </p:nvSpPr>
        <p:spPr>
          <a:xfrm>
            <a:off x="7252584" y="3694324"/>
            <a:ext cx="2824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Click </a:t>
            </a:r>
            <a:r>
              <a:rPr lang="de-DE" sz="1400" dirty="0" err="1">
                <a:solidFill>
                  <a:srgbClr val="0070C0"/>
                </a:solidFill>
              </a:rPr>
              <a:t>here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choose</a:t>
            </a:r>
            <a:r>
              <a:rPr lang="de-DE" sz="1400" dirty="0">
                <a:solidFill>
                  <a:srgbClr val="0070C0"/>
                </a:solidFill>
              </a:rPr>
              <a:t> (</a:t>
            </a:r>
            <a:r>
              <a:rPr lang="de-DE" sz="1400" dirty="0" err="1">
                <a:solidFill>
                  <a:srgbClr val="0070C0"/>
                </a:solidFill>
              </a:rPr>
              <a:t>see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slide</a:t>
            </a:r>
            <a:r>
              <a:rPr lang="de-DE" sz="1400" dirty="0">
                <a:solidFill>
                  <a:srgbClr val="0070C0"/>
                </a:solidFill>
              </a:rPr>
              <a:t> 10)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D5DDE7-FCAF-3358-1C89-1F52B1202B04}"/>
              </a:ext>
            </a:extLst>
          </p:cNvPr>
          <p:cNvSpPr txBox="1"/>
          <p:nvPr/>
        </p:nvSpPr>
        <p:spPr>
          <a:xfrm>
            <a:off x="7252584" y="4059765"/>
            <a:ext cx="2824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Click </a:t>
            </a:r>
            <a:r>
              <a:rPr lang="de-DE" sz="1400" dirty="0" err="1">
                <a:solidFill>
                  <a:srgbClr val="0070C0"/>
                </a:solidFill>
              </a:rPr>
              <a:t>here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choose</a:t>
            </a:r>
            <a:r>
              <a:rPr lang="de-DE" sz="1400" dirty="0">
                <a:solidFill>
                  <a:srgbClr val="0070C0"/>
                </a:solidFill>
              </a:rPr>
              <a:t> (</a:t>
            </a:r>
            <a:r>
              <a:rPr lang="de-DE" sz="1400" dirty="0" err="1">
                <a:solidFill>
                  <a:srgbClr val="0070C0"/>
                </a:solidFill>
              </a:rPr>
              <a:t>see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slide</a:t>
            </a:r>
            <a:r>
              <a:rPr lang="de-DE" sz="1400" dirty="0">
                <a:solidFill>
                  <a:srgbClr val="0070C0"/>
                </a:solidFill>
              </a:rPr>
              <a:t> 11)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17E9E5C-246A-3E56-D420-781456F41853}"/>
              </a:ext>
            </a:extLst>
          </p:cNvPr>
          <p:cNvSpPr txBox="1"/>
          <p:nvPr/>
        </p:nvSpPr>
        <p:spPr>
          <a:xfrm>
            <a:off x="7253357" y="4495282"/>
            <a:ext cx="469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N/A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E6F4C52-5687-73B3-D635-E820EA9C138C}"/>
              </a:ext>
            </a:extLst>
          </p:cNvPr>
          <p:cNvSpPr txBox="1"/>
          <p:nvPr/>
        </p:nvSpPr>
        <p:spPr>
          <a:xfrm>
            <a:off x="7252584" y="4905687"/>
            <a:ext cx="256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Enter User-ID </a:t>
            </a:r>
            <a:r>
              <a:rPr lang="de-DE" sz="1400" dirty="0" err="1">
                <a:solidFill>
                  <a:srgbClr val="0070C0"/>
                </a:solidFill>
              </a:rPr>
              <a:t>if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contact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person</a:t>
            </a:r>
            <a:br>
              <a:rPr lang="de-DE" sz="1400" dirty="0">
                <a:solidFill>
                  <a:srgbClr val="0070C0"/>
                </a:solidFill>
              </a:rPr>
            </a:br>
            <a:r>
              <a:rPr lang="de-DE" sz="1400" dirty="0" err="1">
                <a:solidFill>
                  <a:srgbClr val="0070C0"/>
                </a:solidFill>
              </a:rPr>
              <a:t>other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yourself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37CEC7C-C5FE-D127-799D-F54CEC260DBF}"/>
              </a:ext>
            </a:extLst>
          </p:cNvPr>
          <p:cNvSpPr txBox="1"/>
          <p:nvPr/>
        </p:nvSpPr>
        <p:spPr>
          <a:xfrm>
            <a:off x="3238096" y="3222308"/>
            <a:ext cx="469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N/A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5A925B8-8811-ECC2-2937-33CEAD75914D}"/>
              </a:ext>
            </a:extLst>
          </p:cNvPr>
          <p:cNvSpPr txBox="1"/>
          <p:nvPr/>
        </p:nvSpPr>
        <p:spPr>
          <a:xfrm>
            <a:off x="7233204" y="5531535"/>
            <a:ext cx="469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N/A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7BDA281-A983-519C-F076-B8E0009C5D62}"/>
              </a:ext>
            </a:extLst>
          </p:cNvPr>
          <p:cNvSpPr txBox="1"/>
          <p:nvPr/>
        </p:nvSpPr>
        <p:spPr>
          <a:xfrm>
            <a:off x="3238096" y="4897223"/>
            <a:ext cx="469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N/A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0D0B4A-C005-96C7-A854-CDEF8B232868}"/>
              </a:ext>
            </a:extLst>
          </p:cNvPr>
          <p:cNvSpPr txBox="1"/>
          <p:nvPr/>
        </p:nvSpPr>
        <p:spPr>
          <a:xfrm>
            <a:off x="3238096" y="5428907"/>
            <a:ext cx="469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N/A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B2660EB-8ED2-3CB6-8900-F348BA0E0977}"/>
              </a:ext>
            </a:extLst>
          </p:cNvPr>
          <p:cNvSpPr txBox="1"/>
          <p:nvPr/>
        </p:nvSpPr>
        <p:spPr>
          <a:xfrm>
            <a:off x="7208630" y="6562719"/>
            <a:ext cx="469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169818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D829A8A-814A-D625-3F8B-4A905F80D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52" y="0"/>
            <a:ext cx="9566496" cy="6858000"/>
          </a:xfrm>
          <a:prstGeom prst="rect">
            <a:avLst/>
          </a:prstGeom>
        </p:spPr>
      </p:pic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922B12F5-39C4-AC04-BA11-51E256F0293B}"/>
              </a:ext>
            </a:extLst>
          </p:cNvPr>
          <p:cNvSpPr/>
          <p:nvPr/>
        </p:nvSpPr>
        <p:spPr>
          <a:xfrm>
            <a:off x="7908324" y="3805881"/>
            <a:ext cx="506627" cy="741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4A22773E-98FC-7721-8F8B-56026DFB99A3}"/>
              </a:ext>
            </a:extLst>
          </p:cNvPr>
          <p:cNvSpPr/>
          <p:nvPr/>
        </p:nvSpPr>
        <p:spPr>
          <a:xfrm>
            <a:off x="7908323" y="4040659"/>
            <a:ext cx="506627" cy="741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E98A0FA1-0F8A-E71E-2255-60E867731E19}"/>
              </a:ext>
            </a:extLst>
          </p:cNvPr>
          <p:cNvSpPr/>
          <p:nvPr/>
        </p:nvSpPr>
        <p:spPr>
          <a:xfrm>
            <a:off x="7908323" y="4238366"/>
            <a:ext cx="506627" cy="741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226A4C60-7AE8-0293-78E5-1C4D3D5CF769}"/>
              </a:ext>
            </a:extLst>
          </p:cNvPr>
          <p:cNvSpPr/>
          <p:nvPr/>
        </p:nvSpPr>
        <p:spPr>
          <a:xfrm>
            <a:off x="7908323" y="4436073"/>
            <a:ext cx="506627" cy="741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AC015FCB-F028-9676-6195-0D017F4E0AB6}"/>
              </a:ext>
            </a:extLst>
          </p:cNvPr>
          <p:cNvSpPr/>
          <p:nvPr/>
        </p:nvSpPr>
        <p:spPr>
          <a:xfrm>
            <a:off x="7908323" y="4633780"/>
            <a:ext cx="506627" cy="741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9AB5FCD0-9F2C-9499-52DE-F77C1A921903}"/>
              </a:ext>
            </a:extLst>
          </p:cNvPr>
          <p:cNvSpPr/>
          <p:nvPr/>
        </p:nvSpPr>
        <p:spPr>
          <a:xfrm>
            <a:off x="7908323" y="4843850"/>
            <a:ext cx="506627" cy="741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23B0C-2160-98CF-4D7C-77BE0C70791B}"/>
              </a:ext>
            </a:extLst>
          </p:cNvPr>
          <p:cNvSpPr txBox="1"/>
          <p:nvPr/>
        </p:nvSpPr>
        <p:spPr>
          <a:xfrm>
            <a:off x="8414950" y="3689062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70C0"/>
                </a:solidFill>
              </a:rPr>
              <a:t>Heir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B38DD95-B0CC-EFC0-81A6-C01777FC1ED8}"/>
              </a:ext>
            </a:extLst>
          </p:cNvPr>
          <p:cNvSpPr txBox="1"/>
          <p:nvPr/>
        </p:nvSpPr>
        <p:spPr>
          <a:xfrm>
            <a:off x="8414949" y="3918799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70C0"/>
                </a:solidFill>
              </a:rPr>
              <a:t>No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heir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EB93C09-3700-240C-75F8-686E6C5CCFB2}"/>
              </a:ext>
            </a:extLst>
          </p:cNvPr>
          <p:cNvSpPr txBox="1"/>
          <p:nvPr/>
        </p:nvSpPr>
        <p:spPr>
          <a:xfrm>
            <a:off x="8414949" y="4128293"/>
            <a:ext cx="1017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70C0"/>
                </a:solidFill>
              </a:rPr>
              <a:t>Namesake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9E6431-C128-8F0D-44B3-359A7B336D0E}"/>
              </a:ext>
            </a:extLst>
          </p:cNvPr>
          <p:cNvSpPr txBox="1"/>
          <p:nvPr/>
        </p:nvSpPr>
        <p:spPr>
          <a:xfrm>
            <a:off x="8414948" y="4319254"/>
            <a:ext cx="1323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70C0"/>
                </a:solidFill>
              </a:rPr>
              <a:t>Heir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heir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CDA7DC-34AC-2E8F-0C31-163CC31C51D6}"/>
              </a:ext>
            </a:extLst>
          </p:cNvPr>
          <p:cNvSpPr txBox="1"/>
          <p:nvPr/>
        </p:nvSpPr>
        <p:spPr>
          <a:xfrm>
            <a:off x="8414947" y="4516961"/>
            <a:ext cx="1385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70C0"/>
                </a:solidFill>
              </a:rPr>
              <a:t>Representative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4DB5855-4612-785E-CFDC-851CF71A8925}"/>
              </a:ext>
            </a:extLst>
          </p:cNvPr>
          <p:cNvSpPr txBox="1"/>
          <p:nvPr/>
        </p:nvSpPr>
        <p:spPr>
          <a:xfrm>
            <a:off x="8414946" y="4729258"/>
            <a:ext cx="1004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Third </a:t>
            </a:r>
            <a:r>
              <a:rPr lang="de-DE" sz="1400" dirty="0" err="1">
                <a:solidFill>
                  <a:srgbClr val="0070C0"/>
                </a:solidFill>
              </a:rPr>
              <a:t>party</a:t>
            </a:r>
            <a:endParaRPr lang="de-DE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55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Office PowerPoint</Application>
  <PresentationFormat>Breitbild</PresentationFormat>
  <Paragraphs>98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Century Gothic</vt:lpstr>
      <vt:lpstr>Office</vt:lpstr>
      <vt:lpstr>1_Office</vt:lpstr>
      <vt:lpstr>Emrich Database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Geschäftsleitung Berlin</dc:creator>
  <cp:lastModifiedBy>Geschäftsleitung Berlin</cp:lastModifiedBy>
  <cp:revision>3</cp:revision>
  <dcterms:created xsi:type="dcterms:W3CDTF">2025-07-04T11:11:55Z</dcterms:created>
  <dcterms:modified xsi:type="dcterms:W3CDTF">2025-07-11T11:49:07Z</dcterms:modified>
</cp:coreProperties>
</file>