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8" r:id="rId4"/>
    <p:sldId id="280" r:id="rId5"/>
    <p:sldId id="256" r:id="rId6"/>
    <p:sldId id="269" r:id="rId7"/>
    <p:sldId id="272" r:id="rId8"/>
    <p:sldId id="273" r:id="rId9"/>
    <p:sldId id="274" r:id="rId10"/>
    <p:sldId id="271" r:id="rId11"/>
    <p:sldId id="275" r:id="rId12"/>
    <p:sldId id="276" r:id="rId13"/>
    <p:sldId id="277" r:id="rId14"/>
    <p:sldId id="279" r:id="rId15"/>
    <p:sldId id="27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A24DF-84CC-5B47-7B77-F9B5E1BB3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72CC07-9F3D-05BF-65B5-7F46C502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8B7B9-8E6D-A3DA-B14F-A063F67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A93BB8-5E2D-51B1-DFED-41DFE5AA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D87AB-CE9F-A496-37D6-06A4FD2B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6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6D4BD-96DF-4EEA-081F-F9F126BD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999955-25C3-33FB-9E5A-062726BC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34BEA9-416D-B661-5C39-C75763C8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5F9C96-4BA2-90A9-6DB8-9296CE60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D089E0-6FC4-9E2D-1B48-EDF31266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215863-2AAC-A770-49C7-107AEECDA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D5A158-0F72-60AF-EB6A-285049641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F905CF-EE0C-B7BD-15D0-89B8B598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8DD59-8EA5-DA87-78E9-455599CA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8A7D1-31C7-350B-1B4C-C6C90B07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32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BFC3A-F394-466B-2669-3C1DAFDE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9071B-D330-6CD0-087B-17EDC30B7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C2173-0AE7-D931-90F2-79A5FE8F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0397E-AE25-D6BE-6EFC-B9EE4B7A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13169-AACC-5A4A-FD47-213C9499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7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CE506-2D00-F92A-F0F4-4D91675B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404F6-7B92-3E0F-85FD-F72B467A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506A5-5F88-142A-59E7-3C71070D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C2DFD-555E-A415-8D7B-46F4372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76ED4-B169-B1D2-724C-BFEEEBF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2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B71A5-C2FD-6ED0-9B02-54939612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52F8E7-9EA1-A668-7671-8868E8BC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48E7-C74E-716D-DD00-6542B04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5C8DB5-830B-C749-CAA3-439D763B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35F56-EF30-987E-F042-5229A6B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71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5D704-11D0-B4CE-111B-15B5D794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2E658-42FC-C563-7CFA-EC9089E2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50583-0B26-797A-BBB5-1128059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5C4EDA-5566-6E1E-776C-9693C60F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1AC3E7-7783-6554-365C-868F28E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784E5-A790-DD86-4E04-1DA13996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443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4BD6-18FE-E506-17D3-48DD440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BBDEB-7A99-1ADA-72EC-C97019C7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EF195-B664-8453-3E46-1B9D4F1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14A782-A040-EA6F-5E45-D70C607B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C10D4-F848-E67F-68D2-A52B20688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403181-500D-9242-8EBA-90247F7D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826AE-2EA7-71F4-14C7-D8A0EBC2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E9F209-AF42-3C32-0BD9-C147CFE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26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24E64-B44B-834E-0B7C-7D332B1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CE8A5-D935-F8D7-8E76-10457342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D7507F-5738-5F36-FD3A-7CD145A1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DC2B9-5E07-9161-52A5-4AC9329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25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76AEFB-D7DD-656E-9C93-9AD60567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AD78A3-8DD3-C0B3-FA42-27E2DB48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A6055-E541-B610-4D0E-3B5F3233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13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5CF0E-D797-B47F-BE95-FF448674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8020B-7FE9-6ED8-BFD6-A71F6E3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39CCC-7A40-7A1D-254D-BA432AEF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854A83-3BC2-0E60-CB9A-84348458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059106-7291-1D1E-2F7A-06B3D96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EAF8-5FF6-D87D-59B8-908E39DC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25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40D14-EA04-EFEE-4FE2-E74737F8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B5742-71E6-C8F0-984A-EBD05FB2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944A6-DFB2-C994-CD95-D97A8E1B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2896F4-6F86-6094-0348-4CEB504D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53AABF-9456-DCF8-202E-2CC2C759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07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351B3-184B-7E37-3884-CF0BA57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ED4255-23D8-908C-947C-ECCB26F9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765E39-D38F-C18B-C25D-5B6AAD32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4EF7B-1BD5-C1AA-9047-AF754735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1F2F92-F169-3DBB-679C-9A7AC6F9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4A89DB-E18E-F195-1B20-0E6F2FA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82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1DB77-98B9-1331-46C8-07017EB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214C28-2180-FDB0-B428-C62CCD88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2FDD-BEBA-5492-02CC-E106D304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93AA9-3A1E-9053-A886-E313A41B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78A37-CF60-ACA6-81E5-9C5ABEF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287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F4A771-6398-690B-67CE-CFAA63768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91C363-9A1B-12BE-D380-7E550FC9E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0D6C8-B1E8-44CE-0F13-D55D7D9C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FB63E-BE80-E24B-756D-0A5D83B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77342-0BAD-5158-D377-71E84AC0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39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2253D-690B-5CC4-B3E1-4132CCF6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F0AE30-9162-2AA7-A3E1-2DBB2FA6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75379-D93B-0D6C-7D67-8896A21E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C17AD6-B686-8A5F-2DB9-19D8C40E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D3EBE8-0EF4-6B30-4CE7-52DDFBCB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8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631D7-3462-2C6A-B16D-BDC177A6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FAE90B-D738-09BB-1E63-3338BC9E4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D9DCB5-32A3-466F-43D7-874916B83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D2BBAB-525D-1680-82A5-6A084ED2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0F168F-396E-8C12-013B-163BE90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53153-626B-7D1B-1BDB-F8FEF997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4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166BF-FBE7-FF3D-69E3-25DA1070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A3899C-7863-46B5-0159-C8D82552F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0B3CA7-E5CD-9E8D-8EC2-67F85DDE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576ED9-A287-0609-8328-BF12B0298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259864-8A2A-CD6E-E439-6DB87BDE8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88C36-E484-94FD-EBF1-8A63CDEC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2A8470-7C82-F68D-FA05-EE4A10A6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6B704E-A642-1972-CADE-D591EBD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4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7EFA5-CFC8-35CF-4597-32574497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C8842D-62A5-B254-814F-D528F79F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0DEDA1-47C6-D0F3-185E-AC6956F1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319EEC-A83A-1334-7FAA-49F3FAA2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5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C2DA5B-AE64-1A08-2AF1-066D0CA9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AB170-B7D9-AFD0-D210-205F574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7A8FB1-6BE4-D043-49E1-11EA22C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52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78A94-CAF0-1DF9-3CCE-638FF6BA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B3D9C-E9EB-8533-AB48-0E11AD4B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C33E6C-3B41-04EB-C7CF-2B97509C4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FABC47-5832-0410-9FDA-76A71B3C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3613E1-B08A-2056-73BF-B05526E2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118F2D-C104-DCD7-B0EA-2F14AE7D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5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E3986-2E7F-A6C7-1A85-4903ACCC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546589-723A-61AC-0640-6F26E463A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7F6FF-4494-7834-EC16-DC049E2FB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EB6917-460B-DE3E-9796-919C6513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D150A6-84AC-1C59-2C96-EC5209E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76954A-8415-A26E-078F-620E553B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7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720884-3B26-A3D9-F241-CC6F7736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0550D5-0FAD-E46C-1C2B-E61E3AE2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D74EB4-6B30-20B5-B5D8-CB532867B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A2533-8E4C-46D6-AEC6-C4E433C33365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8A5182-2878-9BAB-8211-52E750FE7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60AABE-421E-CF14-E1F2-D5788B34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BD62B-67CB-4973-B706-BBCCD402A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8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10BE2B-69C2-15D0-5F52-4672021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4A12A-F325-3942-BE1E-547FA9F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B84CC-2003-BEA4-1311-380A7F3D3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A6A7E-0E4F-CA33-F193-F0E20CA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348684-8CAA-3CF9-8936-2BBD3A95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5C6FF-660A-9AF9-5488-85259314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946821"/>
            <a:ext cx="8728364" cy="689279"/>
          </a:xfrm>
        </p:spPr>
        <p:txBody>
          <a:bodyPr>
            <a:noAutofit/>
          </a:bodyPr>
          <a:lstStyle/>
          <a:p>
            <a:r>
              <a:rPr lang="de-DE" sz="5200" dirty="0">
                <a:latin typeface="Century Gothic" panose="020B0502020202020204" pitchFamily="34" charset="0"/>
              </a:rPr>
              <a:t>Emrich Database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55416C-240E-4A9F-FDB1-C11D0D5F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8" y="1733084"/>
            <a:ext cx="8728363" cy="418780"/>
          </a:xfrm>
        </p:spPr>
        <p:txBody>
          <a:bodyPr>
            <a:no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Family </a:t>
            </a:r>
            <a:r>
              <a:rPr lang="de-DE" dirty="0" err="1">
                <a:latin typeface="Century Gothic" panose="020B0502020202020204" pitchFamily="34" charset="0"/>
              </a:rPr>
              <a:t>Tree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5" name="Grafik 4" descr="Ein Bild, das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49E332F8-2B6E-7C6B-B71E-057E7A4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09" y="2938127"/>
            <a:ext cx="8845595" cy="2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C6DA25-1E52-89CB-8EFD-343B7169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4" y="0"/>
            <a:ext cx="11725452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D28B57-0948-7C86-8832-07AE82C5C6DB}"/>
              </a:ext>
            </a:extLst>
          </p:cNvPr>
          <p:cNvSpPr txBox="1"/>
          <p:nvPr/>
        </p:nvSpPr>
        <p:spPr>
          <a:xfrm>
            <a:off x="233274" y="291548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Documenting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Case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B79B681B-4704-DF29-64B8-8FF713DCB904}"/>
              </a:ext>
            </a:extLst>
          </p:cNvPr>
          <p:cNvSpPr/>
          <p:nvPr/>
        </p:nvSpPr>
        <p:spPr>
          <a:xfrm rot="2166804">
            <a:off x="8454887" y="660880"/>
            <a:ext cx="119270" cy="8101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AE84DE-5005-D73E-9AAE-3B96D25A318E}"/>
              </a:ext>
            </a:extLst>
          </p:cNvPr>
          <p:cNvSpPr txBox="1"/>
          <p:nvPr/>
        </p:nvSpPr>
        <p:spPr>
          <a:xfrm>
            <a:off x="8600661" y="397565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DF00FAEF-B515-4E3D-C54E-FB20878E9066}"/>
              </a:ext>
            </a:extLst>
          </p:cNvPr>
          <p:cNvSpPr/>
          <p:nvPr/>
        </p:nvSpPr>
        <p:spPr>
          <a:xfrm>
            <a:off x="8494643" y="2292626"/>
            <a:ext cx="106018" cy="3313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71BEDC-EF66-CE6E-FA99-53EB803384E3}"/>
              </a:ext>
            </a:extLst>
          </p:cNvPr>
          <p:cNvSpPr txBox="1"/>
          <p:nvPr/>
        </p:nvSpPr>
        <p:spPr>
          <a:xfrm>
            <a:off x="7928810" y="1470459"/>
            <a:ext cx="387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200" dirty="0">
                <a:solidFill>
                  <a:srgbClr val="FF0000"/>
                </a:solidFill>
              </a:rPr>
              <a:t>Enter </a:t>
            </a:r>
            <a:r>
              <a:rPr lang="de-DE" sz="1200" dirty="0" err="1">
                <a:solidFill>
                  <a:srgbClr val="FF0000"/>
                </a:solidFill>
              </a:rPr>
              <a:t>when</a:t>
            </a:r>
            <a:r>
              <a:rPr lang="de-DE" sz="1200" dirty="0">
                <a:solidFill>
                  <a:srgbClr val="FF0000"/>
                </a:solidFill>
              </a:rPr>
              <a:t> vital </a:t>
            </a:r>
            <a:r>
              <a:rPr lang="de-DE" sz="1200" dirty="0" err="1">
                <a:solidFill>
                  <a:srgbClr val="FF0000"/>
                </a:solidFill>
              </a:rPr>
              <a:t>record</a:t>
            </a:r>
            <a:r>
              <a:rPr lang="de-DE" sz="1200" dirty="0">
                <a:solidFill>
                  <a:srgbClr val="FF0000"/>
                </a:solidFill>
              </a:rPr>
              <a:t> was </a:t>
            </a:r>
            <a:r>
              <a:rPr lang="de-DE" sz="1200" dirty="0" err="1">
                <a:solidFill>
                  <a:srgbClr val="FF0000"/>
                </a:solidFill>
              </a:rPr>
              <a:t>ordered</a:t>
            </a:r>
            <a:endParaRPr lang="de-DE" sz="1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200" dirty="0">
                <a:solidFill>
                  <a:srgbClr val="FF0000"/>
                </a:solidFill>
              </a:rPr>
              <a:t>After </a:t>
            </a:r>
            <a:r>
              <a:rPr lang="de-DE" sz="1200" dirty="0" err="1">
                <a:solidFill>
                  <a:srgbClr val="FF0000"/>
                </a:solidFill>
              </a:rPr>
              <a:t>receipt</a:t>
            </a:r>
            <a:r>
              <a:rPr lang="de-DE" sz="1200" dirty="0">
                <a:solidFill>
                  <a:srgbClr val="FF0000"/>
                </a:solidFill>
              </a:rPr>
              <a:t>, </a:t>
            </a:r>
            <a:r>
              <a:rPr lang="de-DE" sz="1200" dirty="0" err="1">
                <a:solidFill>
                  <a:srgbClr val="FF0000"/>
                </a:solidFill>
              </a:rPr>
              <a:t>enter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where</a:t>
            </a:r>
            <a:r>
              <a:rPr lang="de-DE" sz="1200" dirty="0">
                <a:solidFill>
                  <a:srgbClr val="FF0000"/>
                </a:solidFill>
              </a:rPr>
              <a:t> original </a:t>
            </a:r>
            <a:r>
              <a:rPr lang="de-DE" sz="1200" dirty="0" err="1">
                <a:solidFill>
                  <a:srgbClr val="FF0000"/>
                </a:solidFill>
              </a:rPr>
              <a:t>is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kept</a:t>
            </a:r>
            <a:endParaRPr lang="de-DE" sz="1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200" dirty="0">
                <a:solidFill>
                  <a:srgbClr val="FF0000"/>
                </a:solidFill>
              </a:rPr>
              <a:t>Use HTML </a:t>
            </a:r>
            <a:r>
              <a:rPr lang="de-DE" sz="1200" dirty="0" err="1">
                <a:solidFill>
                  <a:srgbClr val="FF0000"/>
                </a:solidFill>
              </a:rPr>
              <a:t>codes</a:t>
            </a:r>
            <a:r>
              <a:rPr lang="de-DE" sz="1200" dirty="0">
                <a:solidFill>
                  <a:srgbClr val="FF0000"/>
                </a:solidFill>
              </a:rPr>
              <a:t> &lt;b&gt; and &lt;/b&gt;, so </a:t>
            </a:r>
            <a:r>
              <a:rPr lang="de-DE" sz="1200" dirty="0" err="1">
                <a:solidFill>
                  <a:srgbClr val="FF0000"/>
                </a:solidFill>
              </a:rPr>
              <a:t>that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text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appears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in </a:t>
            </a:r>
            <a:r>
              <a:rPr lang="de-DE" sz="1200" dirty="0" err="1">
                <a:solidFill>
                  <a:srgbClr val="FF0000"/>
                </a:solidFill>
              </a:rPr>
              <a:t>bold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letters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certificate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list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5C463580-E801-4A12-8A01-5442B0BA3C75}"/>
              </a:ext>
            </a:extLst>
          </p:cNvPr>
          <p:cNvSpPr/>
          <p:nvPr/>
        </p:nvSpPr>
        <p:spPr>
          <a:xfrm>
            <a:off x="10177670" y="2623930"/>
            <a:ext cx="450573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021AC7-B408-0DB9-9A91-94C3012702ED}"/>
              </a:ext>
            </a:extLst>
          </p:cNvPr>
          <p:cNvSpPr txBox="1"/>
          <p:nvPr/>
        </p:nvSpPr>
        <p:spPr>
          <a:xfrm>
            <a:off x="10578302" y="2458278"/>
            <a:ext cx="153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choose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status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of</a:t>
            </a:r>
            <a:r>
              <a:rPr lang="de-DE" sz="1200" dirty="0">
                <a:solidFill>
                  <a:srgbClr val="FF0000"/>
                </a:solidFill>
              </a:rPr>
              <a:t> vital </a:t>
            </a:r>
            <a:r>
              <a:rPr lang="de-DE" sz="1200" dirty="0" err="1">
                <a:solidFill>
                  <a:srgbClr val="FF0000"/>
                </a:solidFill>
              </a:rPr>
              <a:t>record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1B3DCBE7-E806-7039-F12F-445B30916B5D}"/>
              </a:ext>
            </a:extLst>
          </p:cNvPr>
          <p:cNvSpPr/>
          <p:nvPr/>
        </p:nvSpPr>
        <p:spPr>
          <a:xfrm>
            <a:off x="10394673" y="3299791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6D51E3A4-B9C9-86EE-1506-ACCB235A8632}"/>
              </a:ext>
            </a:extLst>
          </p:cNvPr>
          <p:cNvSpPr/>
          <p:nvPr/>
        </p:nvSpPr>
        <p:spPr>
          <a:xfrm>
            <a:off x="10394673" y="3473221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DAB293FD-D573-BC30-BB90-88DC2EBAE304}"/>
              </a:ext>
            </a:extLst>
          </p:cNvPr>
          <p:cNvSpPr/>
          <p:nvPr/>
        </p:nvSpPr>
        <p:spPr>
          <a:xfrm>
            <a:off x="10402956" y="3665897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CD3A0BDC-2007-7541-C7A0-C41E7B4450D4}"/>
              </a:ext>
            </a:extLst>
          </p:cNvPr>
          <p:cNvSpPr/>
          <p:nvPr/>
        </p:nvSpPr>
        <p:spPr>
          <a:xfrm>
            <a:off x="10402956" y="3870592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7043EFA0-E79A-07B2-8EDB-EF401CCFC601}"/>
              </a:ext>
            </a:extLst>
          </p:cNvPr>
          <p:cNvSpPr/>
          <p:nvPr/>
        </p:nvSpPr>
        <p:spPr>
          <a:xfrm>
            <a:off x="10402956" y="4075288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8FE09749-FA59-55A0-B27F-CA76F7E45A96}"/>
              </a:ext>
            </a:extLst>
          </p:cNvPr>
          <p:cNvSpPr/>
          <p:nvPr/>
        </p:nvSpPr>
        <p:spPr>
          <a:xfrm>
            <a:off x="10402956" y="4272184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links 19">
            <a:extLst>
              <a:ext uri="{FF2B5EF4-FFF2-40B4-BE49-F238E27FC236}">
                <a16:creationId xmlns:a16="http://schemas.microsoft.com/office/drawing/2014/main" id="{07E156EA-3D5B-C60E-9568-51EC6A2B8271}"/>
              </a:ext>
            </a:extLst>
          </p:cNvPr>
          <p:cNvSpPr/>
          <p:nvPr/>
        </p:nvSpPr>
        <p:spPr>
          <a:xfrm>
            <a:off x="10402956" y="4464860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links 20">
            <a:extLst>
              <a:ext uri="{FF2B5EF4-FFF2-40B4-BE49-F238E27FC236}">
                <a16:creationId xmlns:a16="http://schemas.microsoft.com/office/drawing/2014/main" id="{D8521998-E84F-E288-D252-FE967B8BD31E}"/>
              </a:ext>
            </a:extLst>
          </p:cNvPr>
          <p:cNvSpPr/>
          <p:nvPr/>
        </p:nvSpPr>
        <p:spPr>
          <a:xfrm>
            <a:off x="10402956" y="4636098"/>
            <a:ext cx="450574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8A38E56-4B66-C098-5BAD-34556955D653}"/>
              </a:ext>
            </a:extLst>
          </p:cNvPr>
          <p:cNvSpPr txBox="1"/>
          <p:nvPr/>
        </p:nvSpPr>
        <p:spPr>
          <a:xfrm>
            <a:off x="10799548" y="3220398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Open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E9578E-9F62-99B6-9A34-2B0E029CC295}"/>
              </a:ext>
            </a:extLst>
          </p:cNvPr>
          <p:cNvSpPr txBox="1"/>
          <p:nvPr/>
        </p:nvSpPr>
        <p:spPr>
          <a:xfrm>
            <a:off x="10798526" y="3386233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0000"/>
                </a:solidFill>
              </a:rPr>
              <a:t>Viewed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26551E-C812-731C-3511-C8A5619C2C4C}"/>
              </a:ext>
            </a:extLst>
          </p:cNvPr>
          <p:cNvSpPr txBox="1"/>
          <p:nvPr/>
        </p:nvSpPr>
        <p:spPr>
          <a:xfrm>
            <a:off x="10793535" y="3598829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0000"/>
                </a:solidFill>
              </a:rPr>
              <a:t>Ordered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93F8D3E-CC77-19C3-D6B9-85CCBEEEA7F9}"/>
              </a:ext>
            </a:extLst>
          </p:cNvPr>
          <p:cNvSpPr txBox="1"/>
          <p:nvPr/>
        </p:nvSpPr>
        <p:spPr>
          <a:xfrm>
            <a:off x="10793534" y="37835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On </a:t>
            </a:r>
            <a:r>
              <a:rPr lang="de-DE" sz="1100" dirty="0" err="1">
                <a:solidFill>
                  <a:srgbClr val="FF0000"/>
                </a:solidFill>
              </a:rPr>
              <a:t>file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F2E67D0-72A7-1D9E-AB67-E2234EE13C63}"/>
              </a:ext>
            </a:extLst>
          </p:cNvPr>
          <p:cNvSpPr txBox="1"/>
          <p:nvPr/>
        </p:nvSpPr>
        <p:spPr>
          <a:xfrm>
            <a:off x="10793533" y="4008874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Not </a:t>
            </a:r>
            <a:r>
              <a:rPr lang="de-DE" sz="1100" dirty="0" err="1">
                <a:solidFill>
                  <a:srgbClr val="FF0000"/>
                </a:solidFill>
              </a:rPr>
              <a:t>necessary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F48C637-1BF5-A47D-C577-2BB2D1F116A5}"/>
              </a:ext>
            </a:extLst>
          </p:cNvPr>
          <p:cNvSpPr txBox="1"/>
          <p:nvPr/>
        </p:nvSpPr>
        <p:spPr>
          <a:xfrm>
            <a:off x="10793532" y="4180907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0000"/>
                </a:solidFill>
              </a:rPr>
              <a:t>Cannot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obtained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5A8E9FE-7411-1680-C190-26F69261A21A}"/>
              </a:ext>
            </a:extLst>
          </p:cNvPr>
          <p:cNvSpPr txBox="1"/>
          <p:nvPr/>
        </p:nvSpPr>
        <p:spPr>
          <a:xfrm>
            <a:off x="10810390" y="4394216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With </a:t>
            </a:r>
            <a:r>
              <a:rPr lang="de-DE" sz="1100" dirty="0" err="1">
                <a:solidFill>
                  <a:srgbClr val="FF0000"/>
                </a:solidFill>
              </a:rPr>
              <a:t>court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4E41E4-116C-567C-37A7-CB95CD7DA20A}"/>
              </a:ext>
            </a:extLst>
          </p:cNvPr>
          <p:cNvSpPr txBox="1"/>
          <p:nvPr/>
        </p:nvSpPr>
        <p:spPr>
          <a:xfrm>
            <a:off x="10810389" y="4553318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With </a:t>
            </a:r>
            <a:r>
              <a:rPr lang="de-DE" sz="1100" dirty="0" err="1">
                <a:solidFill>
                  <a:srgbClr val="FF0000"/>
                </a:solidFill>
              </a:rPr>
              <a:t>administrator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EF73234-D7F5-E3A5-BF27-8CF2FFD36304}"/>
              </a:ext>
            </a:extLst>
          </p:cNvPr>
          <p:cNvSpPr txBox="1"/>
          <p:nvPr/>
        </p:nvSpPr>
        <p:spPr>
          <a:xfrm>
            <a:off x="8752524" y="4916082"/>
            <a:ext cx="345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FYI: </a:t>
            </a:r>
            <a:r>
              <a:rPr lang="de-DE" dirty="0"/>
              <a:t>Vital </a:t>
            </a:r>
            <a:r>
              <a:rPr lang="de-DE" dirty="0" err="1"/>
              <a:t>Record</a:t>
            </a:r>
            <a:r>
              <a:rPr lang="de-DE" dirty="0"/>
              <a:t> Status will </a:t>
            </a:r>
            <a:r>
              <a:rPr lang="de-DE" dirty="0" err="1"/>
              <a:t>show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Certificate</a:t>
            </a:r>
            <a:r>
              <a:rPr lang="de-DE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4382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8AC126-58BA-74B3-076B-B1244394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36" y="0"/>
            <a:ext cx="8491928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1D071EED-0E09-C9B3-A2CE-4D986BC7436D}"/>
              </a:ext>
            </a:extLst>
          </p:cNvPr>
          <p:cNvSpPr/>
          <p:nvPr/>
        </p:nvSpPr>
        <p:spPr>
          <a:xfrm rot="2937729">
            <a:off x="9024730" y="1232452"/>
            <a:ext cx="1317234" cy="1722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9949BF-DAE4-7DC1-A766-D7CBD6F5B94E}"/>
              </a:ext>
            </a:extLst>
          </p:cNvPr>
          <p:cNvSpPr txBox="1"/>
          <p:nvPr/>
        </p:nvSpPr>
        <p:spPr>
          <a:xfrm>
            <a:off x="9409043" y="1871926"/>
            <a:ext cx="227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Move </a:t>
            </a:r>
            <a:r>
              <a:rPr lang="de-DE" dirty="0" err="1"/>
              <a:t>cursor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top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 err="1"/>
              <a:t>drop</a:t>
            </a:r>
            <a:r>
              <a:rPr lang="de-DE" dirty="0"/>
              <a:t> down </a:t>
            </a:r>
            <a:r>
              <a:rPr lang="de-DE" dirty="0" err="1"/>
              <a:t>menu</a:t>
            </a:r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23C1DAD-F28E-5CB0-A681-7148F851EF44}"/>
              </a:ext>
            </a:extLst>
          </p:cNvPr>
          <p:cNvSpPr/>
          <p:nvPr/>
        </p:nvSpPr>
        <p:spPr>
          <a:xfrm>
            <a:off x="1656522" y="0"/>
            <a:ext cx="1961321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1B341C2-942A-879F-13C2-286333044467}"/>
              </a:ext>
            </a:extLst>
          </p:cNvPr>
          <p:cNvSpPr/>
          <p:nvPr/>
        </p:nvSpPr>
        <p:spPr>
          <a:xfrm>
            <a:off x="1656522" y="251791"/>
            <a:ext cx="1961321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5A2A4352-68AA-5AC2-380F-2FE7B3CE68E5}"/>
              </a:ext>
            </a:extLst>
          </p:cNvPr>
          <p:cNvSpPr/>
          <p:nvPr/>
        </p:nvSpPr>
        <p:spPr>
          <a:xfrm>
            <a:off x="1656521" y="685743"/>
            <a:ext cx="1961321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24066D4-2EDB-85FA-20E0-02E2F14E5C5C}"/>
              </a:ext>
            </a:extLst>
          </p:cNvPr>
          <p:cNvSpPr/>
          <p:nvPr/>
        </p:nvSpPr>
        <p:spPr>
          <a:xfrm>
            <a:off x="1656520" y="937534"/>
            <a:ext cx="1961321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212004-E20D-EBE5-2010-AA580E3EEBC8}"/>
              </a:ext>
            </a:extLst>
          </p:cNvPr>
          <p:cNvSpPr txBox="1"/>
          <p:nvPr/>
        </p:nvSpPr>
        <p:spPr>
          <a:xfrm>
            <a:off x="49605" y="-58987"/>
            <a:ext cx="1606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Go back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case</a:t>
            </a:r>
            <a:r>
              <a:rPr lang="de-DE" sz="1200" dirty="0"/>
              <a:t> </a:t>
            </a:r>
            <a:r>
              <a:rPr lang="de-DE" sz="1200" dirty="0" err="1"/>
              <a:t>page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7D3AB8-5AC2-2F72-5D25-804C85521874}"/>
              </a:ext>
            </a:extLst>
          </p:cNvPr>
          <p:cNvSpPr txBox="1"/>
          <p:nvPr/>
        </p:nvSpPr>
        <p:spPr>
          <a:xfrm>
            <a:off x="-24902" y="172277"/>
            <a:ext cx="1681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Go back </a:t>
            </a:r>
            <a:r>
              <a:rPr lang="de-DE" sz="1200" dirty="0" err="1"/>
              <a:t>to</a:t>
            </a:r>
            <a:r>
              <a:rPr lang="de-DE" sz="1200" dirty="0"/>
              <a:t> Family </a:t>
            </a:r>
            <a:r>
              <a:rPr lang="de-DE" sz="1200" dirty="0" err="1"/>
              <a:t>Tree</a:t>
            </a:r>
            <a:endParaRPr lang="de-DE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DA7EEB8-11AF-23D1-A5C0-0A6E96738118}"/>
              </a:ext>
            </a:extLst>
          </p:cNvPr>
          <p:cNvSpPr txBox="1"/>
          <p:nvPr/>
        </p:nvSpPr>
        <p:spPr>
          <a:xfrm>
            <a:off x="508552" y="622076"/>
            <a:ext cx="1153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Certificate</a:t>
            </a:r>
            <a:r>
              <a:rPr lang="de-DE" sz="1200" dirty="0"/>
              <a:t> List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06FA99-CC85-AD92-C885-A5AB80BA7401}"/>
              </a:ext>
            </a:extLst>
          </p:cNvPr>
          <p:cNvSpPr txBox="1"/>
          <p:nvPr/>
        </p:nvSpPr>
        <p:spPr>
          <a:xfrm>
            <a:off x="-75076" y="873867"/>
            <a:ext cx="17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Search </a:t>
            </a:r>
            <a:r>
              <a:rPr lang="de-DE" sz="1200" dirty="0" err="1"/>
              <a:t>person</a:t>
            </a:r>
            <a:r>
              <a:rPr lang="de-DE" sz="1200" dirty="0"/>
              <a:t> on </a:t>
            </a:r>
            <a:r>
              <a:rPr lang="de-DE" sz="1200" dirty="0" err="1"/>
              <a:t>the</a:t>
            </a:r>
            <a:r>
              <a:rPr lang="de-DE" sz="1200" dirty="0"/>
              <a:t> FT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9CF8D95-AF84-D104-0BAA-14ADD7005631}"/>
              </a:ext>
            </a:extLst>
          </p:cNvPr>
          <p:cNvSpPr/>
          <p:nvPr/>
        </p:nvSpPr>
        <p:spPr>
          <a:xfrm>
            <a:off x="3617841" y="622076"/>
            <a:ext cx="874646" cy="2769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0FE0D2-0040-E918-FA07-748884C4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02" y="0"/>
            <a:ext cx="867379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6DF514D-B391-32C6-88B1-4809798FE33F}"/>
              </a:ext>
            </a:extLst>
          </p:cNvPr>
          <p:cNvSpPr txBox="1"/>
          <p:nvPr/>
        </p:nvSpPr>
        <p:spPr>
          <a:xfrm>
            <a:off x="5247862" y="887896"/>
            <a:ext cx="655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sorted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German </a:t>
            </a:r>
            <a:r>
              <a:rPr lang="de-DE" dirty="0" err="1"/>
              <a:t>porbate</a:t>
            </a:r>
            <a:r>
              <a:rPr lang="de-DE" dirty="0"/>
              <a:t> </a:t>
            </a:r>
            <a:r>
              <a:rPr lang="de-DE" dirty="0" err="1"/>
              <a:t>proceedings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A0F093E2-1977-3511-D50E-8E1581DA82C7}"/>
              </a:ext>
            </a:extLst>
          </p:cNvPr>
          <p:cNvSpPr/>
          <p:nvPr/>
        </p:nvSpPr>
        <p:spPr>
          <a:xfrm>
            <a:off x="4982816" y="1007165"/>
            <a:ext cx="265045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D1DC76-5BC5-ED8B-2888-1792DE395BFA}"/>
              </a:ext>
            </a:extLst>
          </p:cNvPr>
          <p:cNvSpPr txBox="1"/>
          <p:nvPr/>
        </p:nvSpPr>
        <p:spPr>
          <a:xfrm>
            <a:off x="6441105" y="1255499"/>
            <a:ext cx="417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show</a:t>
            </a:r>
            <a:r>
              <a:rPr lang="de-DE" dirty="0"/>
              <a:t> all possible vital </a:t>
            </a:r>
            <a:r>
              <a:rPr lang="de-DE" dirty="0" err="1"/>
              <a:t>records</a:t>
            </a:r>
            <a:r>
              <a:rPr lang="de-DE" dirty="0"/>
              <a:t>!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9D53FFAF-2C89-A100-32EB-FAD474114E40}"/>
              </a:ext>
            </a:extLst>
          </p:cNvPr>
          <p:cNvSpPr/>
          <p:nvPr/>
        </p:nvSpPr>
        <p:spPr>
          <a:xfrm>
            <a:off x="3207026" y="397565"/>
            <a:ext cx="92765" cy="1722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10BE9166-2EA2-00B9-594A-E74921A96BCD}"/>
              </a:ext>
            </a:extLst>
          </p:cNvPr>
          <p:cNvSpPr/>
          <p:nvPr/>
        </p:nvSpPr>
        <p:spPr>
          <a:xfrm>
            <a:off x="3894316" y="397565"/>
            <a:ext cx="92765" cy="1722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DAD05648-806A-3A2B-2B14-409F9800A119}"/>
              </a:ext>
            </a:extLst>
          </p:cNvPr>
          <p:cNvSpPr/>
          <p:nvPr/>
        </p:nvSpPr>
        <p:spPr>
          <a:xfrm>
            <a:off x="4969564" y="397565"/>
            <a:ext cx="92765" cy="1722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47656535-924A-CA3C-348C-879A94606A64}"/>
              </a:ext>
            </a:extLst>
          </p:cNvPr>
          <p:cNvSpPr/>
          <p:nvPr/>
        </p:nvSpPr>
        <p:spPr>
          <a:xfrm>
            <a:off x="6394722" y="392669"/>
            <a:ext cx="92765" cy="1722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48EA11-8A8B-B88B-87EE-1AE41A7C3DA2}"/>
              </a:ext>
            </a:extLst>
          </p:cNvPr>
          <p:cNvSpPr txBox="1"/>
          <p:nvPr/>
        </p:nvSpPr>
        <p:spPr>
          <a:xfrm>
            <a:off x="2623710" y="162727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0000"/>
                </a:solidFill>
              </a:rPr>
              <a:t>Sort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by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place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D94816-00D2-C758-A257-E690AC721FFD}"/>
              </a:ext>
            </a:extLst>
          </p:cNvPr>
          <p:cNvSpPr txBox="1"/>
          <p:nvPr/>
        </p:nvSpPr>
        <p:spPr>
          <a:xfrm>
            <a:off x="3535873" y="16272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0000"/>
                </a:solidFill>
              </a:rPr>
              <a:t>Sort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by</a:t>
            </a:r>
            <a:r>
              <a:rPr lang="de-DE" sz="1100" dirty="0">
                <a:solidFill>
                  <a:srgbClr val="FF0000"/>
                </a:solidFill>
              </a:rPr>
              <a:t> date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B7282E-EDF6-BEC0-BEC2-D1F6793F8B17}"/>
              </a:ext>
            </a:extLst>
          </p:cNvPr>
          <p:cNvSpPr txBox="1"/>
          <p:nvPr/>
        </p:nvSpPr>
        <p:spPr>
          <a:xfrm>
            <a:off x="4340240" y="162727"/>
            <a:ext cx="156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All VRs </a:t>
            </a:r>
            <a:r>
              <a:rPr lang="de-DE" sz="1100" dirty="0" err="1">
                <a:solidFill>
                  <a:srgbClr val="FF0000"/>
                </a:solidFill>
              </a:rPr>
              <a:t>sorted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by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place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ABD7E1-3483-2AEB-4F13-4D74F03EA6A9}"/>
              </a:ext>
            </a:extLst>
          </p:cNvPr>
          <p:cNvSpPr txBox="1"/>
          <p:nvPr/>
        </p:nvSpPr>
        <p:spPr>
          <a:xfrm>
            <a:off x="5869347" y="164711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All VRs </a:t>
            </a:r>
            <a:r>
              <a:rPr lang="de-DE" sz="1100" dirty="0" err="1">
                <a:solidFill>
                  <a:srgbClr val="FF0000"/>
                </a:solidFill>
              </a:rPr>
              <a:t>sorted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by</a:t>
            </a:r>
            <a:r>
              <a:rPr lang="de-DE" sz="1100" dirty="0">
                <a:solidFill>
                  <a:srgbClr val="FF0000"/>
                </a:solidFill>
              </a:rPr>
              <a:t> date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692821-A0A6-B15F-C4FF-6769BD5944D5}"/>
              </a:ext>
            </a:extLst>
          </p:cNvPr>
          <p:cNvSpPr txBox="1"/>
          <p:nvPr/>
        </p:nvSpPr>
        <p:spPr>
          <a:xfrm>
            <a:off x="8527670" y="4585251"/>
            <a:ext cx="3034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Legend:</a:t>
            </a:r>
          </a:p>
          <a:p>
            <a:endParaRPr lang="de-DE" dirty="0"/>
          </a:p>
          <a:p>
            <a:r>
              <a:rPr lang="de-DE" dirty="0"/>
              <a:t>*     </a:t>
            </a:r>
            <a:r>
              <a:rPr lang="de-DE" dirty="0" err="1"/>
              <a:t>Birth</a:t>
            </a:r>
            <a:r>
              <a:rPr lang="de-DE" dirty="0"/>
              <a:t> </a:t>
            </a:r>
            <a:r>
              <a:rPr lang="de-DE" dirty="0" err="1"/>
              <a:t>Certificate</a:t>
            </a:r>
            <a:r>
              <a:rPr lang="de-DE" dirty="0"/>
              <a:t> (BC)</a:t>
            </a:r>
          </a:p>
          <a:p>
            <a:r>
              <a:rPr lang="de-DE" dirty="0"/>
              <a:t>+     Death </a:t>
            </a:r>
            <a:r>
              <a:rPr lang="de-DE" dirty="0" err="1"/>
              <a:t>Certificate</a:t>
            </a:r>
            <a:r>
              <a:rPr lang="de-DE" dirty="0"/>
              <a:t> (DC)</a:t>
            </a:r>
          </a:p>
          <a:p>
            <a:r>
              <a:rPr lang="de-DE" dirty="0" err="1"/>
              <a:t>oo</a:t>
            </a:r>
            <a:r>
              <a:rPr lang="de-DE" dirty="0"/>
              <a:t>  </a:t>
            </a:r>
            <a:r>
              <a:rPr lang="de-DE" dirty="0" err="1"/>
              <a:t>Marriage</a:t>
            </a:r>
            <a:r>
              <a:rPr lang="de-DE" dirty="0"/>
              <a:t> </a:t>
            </a:r>
            <a:r>
              <a:rPr lang="de-DE" dirty="0" err="1"/>
              <a:t>Certificate</a:t>
            </a:r>
            <a:r>
              <a:rPr lang="de-DE" dirty="0"/>
              <a:t> (MC)</a:t>
            </a:r>
            <a:br>
              <a:rPr lang="de-DE" dirty="0"/>
            </a:br>
            <a:r>
              <a:rPr lang="de-DE" dirty="0"/>
              <a:t>o/o </a:t>
            </a:r>
            <a:r>
              <a:rPr lang="de-DE" dirty="0" err="1"/>
              <a:t>Divorce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87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64907979-A6CF-0A8F-E76E-80358E5F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0"/>
            <a:ext cx="10281313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782353-31B3-A5F3-CB60-2B741B87A467}"/>
              </a:ext>
            </a:extLst>
          </p:cNvPr>
          <p:cNvSpPr txBox="1"/>
          <p:nvPr/>
        </p:nvSpPr>
        <p:spPr>
          <a:xfrm>
            <a:off x="212035" y="437322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Settings</a:t>
            </a:r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C654D65C-CA8E-5501-88BB-CFD05234D231}"/>
              </a:ext>
            </a:extLst>
          </p:cNvPr>
          <p:cNvSpPr/>
          <p:nvPr/>
        </p:nvSpPr>
        <p:spPr>
          <a:xfrm>
            <a:off x="5499652" y="4359965"/>
            <a:ext cx="728870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889AC0-C792-0A90-712C-1E8DC0343A4F}"/>
              </a:ext>
            </a:extLst>
          </p:cNvPr>
          <p:cNvSpPr txBox="1"/>
          <p:nvPr/>
        </p:nvSpPr>
        <p:spPr>
          <a:xfrm>
            <a:off x="6228522" y="4281100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show</a:t>
            </a:r>
            <a:r>
              <a:rPr lang="de-DE" sz="1200" dirty="0">
                <a:solidFill>
                  <a:srgbClr val="FF0000"/>
                </a:solidFill>
              </a:rPr>
              <a:t> US </a:t>
            </a:r>
            <a:r>
              <a:rPr lang="de-DE" sz="1200" dirty="0" err="1">
                <a:solidFill>
                  <a:srgbClr val="FF0000"/>
                </a:solidFill>
              </a:rPr>
              <a:t>format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dates</a:t>
            </a:r>
            <a:r>
              <a:rPr lang="de-DE" sz="1200" dirty="0">
                <a:solidFill>
                  <a:srgbClr val="FF0000"/>
                </a:solidFill>
              </a:rPr>
              <a:t> (</a:t>
            </a:r>
            <a:r>
              <a:rPr lang="de-DE" sz="1200" dirty="0" err="1">
                <a:solidFill>
                  <a:srgbClr val="FF0000"/>
                </a:solidFill>
              </a:rPr>
              <a:t>does</a:t>
            </a:r>
            <a:r>
              <a:rPr lang="de-DE" sz="1200" dirty="0">
                <a:solidFill>
                  <a:srgbClr val="FF0000"/>
                </a:solidFill>
              </a:rPr>
              <a:t> not </a:t>
            </a:r>
            <a:r>
              <a:rPr lang="de-DE" sz="1200" dirty="0" err="1">
                <a:solidFill>
                  <a:srgbClr val="FF0000"/>
                </a:solidFill>
              </a:rPr>
              <a:t>work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marriages</a:t>
            </a:r>
            <a:r>
              <a:rPr lang="de-DE" sz="1200" dirty="0">
                <a:solidFill>
                  <a:srgbClr val="FF0000"/>
                </a:solidFill>
              </a:rPr>
              <a:t>; </a:t>
            </a:r>
            <a:r>
              <a:rPr lang="de-DE" sz="1200" dirty="0" err="1">
                <a:solidFill>
                  <a:srgbClr val="FF0000"/>
                </a:solidFill>
              </a:rPr>
              <a:t>need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be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changed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manually</a:t>
            </a:r>
            <a:r>
              <a:rPr lang="de-DE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585023EB-56D0-6107-100E-CD2AC3F9A581}"/>
              </a:ext>
            </a:extLst>
          </p:cNvPr>
          <p:cNvSpPr/>
          <p:nvPr/>
        </p:nvSpPr>
        <p:spPr>
          <a:xfrm>
            <a:off x="5499652" y="4737652"/>
            <a:ext cx="728870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18EA33-27B4-C97E-0605-F57440CB69F1}"/>
              </a:ext>
            </a:extLst>
          </p:cNvPr>
          <p:cNvSpPr txBox="1"/>
          <p:nvPr/>
        </p:nvSpPr>
        <p:spPr>
          <a:xfrm>
            <a:off x="6228522" y="4658787"/>
            <a:ext cx="3850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here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hide</a:t>
            </a:r>
            <a:r>
              <a:rPr lang="de-DE" sz="1200" dirty="0">
                <a:solidFill>
                  <a:srgbClr val="FF0000"/>
                </a:solidFill>
              </a:rPr>
              <a:t> title </a:t>
            </a:r>
            <a:r>
              <a:rPr lang="de-DE" sz="1200" dirty="0" err="1">
                <a:solidFill>
                  <a:srgbClr val="FF0000"/>
                </a:solidFill>
              </a:rPr>
              <a:t>of</a:t>
            </a:r>
            <a:r>
              <a:rPr lang="de-DE" sz="1200" dirty="0">
                <a:solidFill>
                  <a:srgbClr val="FF0000"/>
                </a:solidFill>
              </a:rPr>
              <a:t> FT and </a:t>
            </a:r>
            <a:r>
              <a:rPr lang="de-DE" sz="1200" dirty="0" err="1">
                <a:solidFill>
                  <a:srgbClr val="FF0000"/>
                </a:solidFill>
              </a:rPr>
              <a:t>information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right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7C555355-FA0D-4855-0B74-063411A7024E}"/>
              </a:ext>
            </a:extLst>
          </p:cNvPr>
          <p:cNvSpPr/>
          <p:nvPr/>
        </p:nvSpPr>
        <p:spPr>
          <a:xfrm>
            <a:off x="3803373" y="4992432"/>
            <a:ext cx="384313" cy="1132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9AD964-7857-8D30-7195-47FCE579238F}"/>
              </a:ext>
            </a:extLst>
          </p:cNvPr>
          <p:cNvSpPr txBox="1"/>
          <p:nvPr/>
        </p:nvSpPr>
        <p:spPr>
          <a:xfrm>
            <a:off x="4187686" y="4915259"/>
            <a:ext cx="427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Displays </a:t>
            </a:r>
            <a:r>
              <a:rPr lang="de-DE" sz="1200" dirty="0" err="1">
                <a:solidFill>
                  <a:srgbClr val="FF0000"/>
                </a:solidFill>
              </a:rPr>
              <a:t>succession</a:t>
            </a:r>
            <a:r>
              <a:rPr lang="de-DE" sz="1200" dirty="0">
                <a:solidFill>
                  <a:srgbClr val="FF0000"/>
                </a:solidFill>
              </a:rPr>
              <a:t>, </a:t>
            </a:r>
            <a:r>
              <a:rPr lang="de-DE" sz="1200" dirty="0" err="1">
                <a:solidFill>
                  <a:srgbClr val="FF0000"/>
                </a:solidFill>
              </a:rPr>
              <a:t>certificate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numbers</a:t>
            </a:r>
            <a:r>
              <a:rPr lang="de-DE" sz="1200" dirty="0">
                <a:solidFill>
                  <a:srgbClr val="FF0000"/>
                </a:solidFill>
              </a:rPr>
              <a:t> and </a:t>
            </a:r>
            <a:r>
              <a:rPr lang="de-DE" sz="1200" dirty="0" err="1">
                <a:solidFill>
                  <a:srgbClr val="FF0000"/>
                </a:solidFill>
              </a:rPr>
              <a:t>hides</a:t>
            </a:r>
            <a:r>
              <a:rPr lang="de-DE" sz="1200" dirty="0">
                <a:solidFill>
                  <a:srgbClr val="FF0000"/>
                </a:solidFill>
              </a:rPr>
              <a:t> non-</a:t>
            </a:r>
            <a:r>
              <a:rPr lang="de-DE" sz="1200" dirty="0" err="1">
                <a:solidFill>
                  <a:srgbClr val="FF0000"/>
                </a:solidFill>
              </a:rPr>
              <a:t>heirs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Elektronik, Screenshot, Display enthält.&#10;&#10;KI-generierte Inhalte können fehlerhaft sein.">
            <a:extLst>
              <a:ext uri="{FF2B5EF4-FFF2-40B4-BE49-F238E27FC236}">
                <a16:creationId xmlns:a16="http://schemas.microsoft.com/office/drawing/2014/main" id="{7F8C65D8-E831-F1BF-F75B-12554B32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2" y="406244"/>
            <a:ext cx="10427236" cy="60455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9A40EA9-C320-D07E-ABAA-6D3A6C43CCFD}"/>
              </a:ext>
            </a:extLst>
          </p:cNvPr>
          <p:cNvSpPr txBox="1"/>
          <p:nvPr/>
        </p:nvSpPr>
        <p:spPr>
          <a:xfrm>
            <a:off x="291548" y="221578"/>
            <a:ext cx="398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Search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Persons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Family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Tree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CBA11C-B447-8132-3F64-41F9F467D5A3}"/>
              </a:ext>
            </a:extLst>
          </p:cNvPr>
          <p:cNvSpPr txBox="1"/>
          <p:nvPr/>
        </p:nvSpPr>
        <p:spPr>
          <a:xfrm>
            <a:off x="6255025" y="1855305"/>
            <a:ext cx="2332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Fill in </a:t>
            </a:r>
            <a:r>
              <a:rPr lang="de-DE" sz="1200" dirty="0" err="1">
                <a:solidFill>
                  <a:srgbClr val="FF0000"/>
                </a:solidFill>
              </a:rPr>
              <a:t>name</a:t>
            </a:r>
            <a:r>
              <a:rPr lang="de-DE" sz="1200" dirty="0">
                <a:solidFill>
                  <a:srgbClr val="FF0000"/>
                </a:solidFill>
              </a:rPr>
              <a:t> and </a:t>
            </a:r>
            <a:r>
              <a:rPr lang="de-DE" sz="1200" dirty="0" err="1">
                <a:solidFill>
                  <a:srgbClr val="FF0000"/>
                </a:solidFill>
              </a:rPr>
              <a:t>choose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list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A9525751-5449-2970-9AB8-DA5B3E399CCD}"/>
              </a:ext>
            </a:extLst>
          </p:cNvPr>
          <p:cNvSpPr/>
          <p:nvPr/>
        </p:nvSpPr>
        <p:spPr>
          <a:xfrm>
            <a:off x="7673009" y="2623931"/>
            <a:ext cx="2186608" cy="1060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DFF22C-E231-8950-8418-6528EC83655A}"/>
              </a:ext>
            </a:extLst>
          </p:cNvPr>
          <p:cNvSpPr txBox="1"/>
          <p:nvPr/>
        </p:nvSpPr>
        <p:spPr>
          <a:xfrm>
            <a:off x="9859617" y="2129783"/>
            <a:ext cx="215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</a:t>
            </a:r>
          </a:p>
          <a:p>
            <a:r>
              <a:rPr lang="de-DE" dirty="0" err="1"/>
              <a:t>person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direct</a:t>
            </a:r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location</a:t>
            </a:r>
            <a:endParaRPr lang="de-DE" dirty="0"/>
          </a:p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79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EEB2C1EB-1237-9485-ECD2-DEED2758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49"/>
            <a:ext cx="12192000" cy="615610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D56548-7A93-8312-C165-4B43BB437AD2}"/>
              </a:ext>
            </a:extLst>
          </p:cNvPr>
          <p:cNvSpPr/>
          <p:nvPr/>
        </p:nvSpPr>
        <p:spPr>
          <a:xfrm>
            <a:off x="11463130" y="228600"/>
            <a:ext cx="728870" cy="5267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CE6DC4B-ABD4-4980-C483-86CC52531570}"/>
              </a:ext>
            </a:extLst>
          </p:cNvPr>
          <p:cNvSpPr/>
          <p:nvPr/>
        </p:nvSpPr>
        <p:spPr>
          <a:xfrm rot="20989821">
            <a:off x="8911653" y="716546"/>
            <a:ext cx="2557669" cy="157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287817-D24B-CF5B-92C4-50B0693B2C66}"/>
              </a:ext>
            </a:extLst>
          </p:cNvPr>
          <p:cNvSpPr txBox="1"/>
          <p:nvPr/>
        </p:nvSpPr>
        <p:spPr>
          <a:xfrm>
            <a:off x="7118491" y="1098547"/>
            <a:ext cx="195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Open scroll-down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right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C6E3DAB-9DCD-845C-8283-B17401483C05}"/>
              </a:ext>
            </a:extLst>
          </p:cNvPr>
          <p:cNvSpPr/>
          <p:nvPr/>
        </p:nvSpPr>
        <p:spPr>
          <a:xfrm>
            <a:off x="11463130" y="1744878"/>
            <a:ext cx="172279" cy="32644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2618FED-7660-02B9-3E25-3191F7F8944E}"/>
              </a:ext>
            </a:extLst>
          </p:cNvPr>
          <p:cNvSpPr/>
          <p:nvPr/>
        </p:nvSpPr>
        <p:spPr>
          <a:xfrm>
            <a:off x="9898939" y="5539408"/>
            <a:ext cx="717854" cy="37106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6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D69CB6-7BE3-E228-D6ED-3194DEA7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38" y="0"/>
            <a:ext cx="8508723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A2D3951-691E-471B-BFBC-17D0E6FF9EEA}"/>
              </a:ext>
            </a:extLst>
          </p:cNvPr>
          <p:cNvSpPr txBox="1"/>
          <p:nvPr/>
        </p:nvSpPr>
        <p:spPr>
          <a:xfrm>
            <a:off x="1960908" y="911882"/>
            <a:ext cx="437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page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family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first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initiated</a:t>
            </a: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8C24BD-A6CB-9DAD-5346-A19A359E9AF2}"/>
              </a:ext>
            </a:extLst>
          </p:cNvPr>
          <p:cNvSpPr txBox="1"/>
          <p:nvPr/>
        </p:nvSpPr>
        <p:spPr>
          <a:xfrm>
            <a:off x="1954889" y="1263715"/>
            <a:ext cx="39000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/>
              <a:t>Information on </a:t>
            </a:r>
            <a:r>
              <a:rPr lang="de-DE" sz="1400" dirty="0" err="1"/>
              <a:t>birth</a:t>
            </a:r>
            <a:r>
              <a:rPr lang="de-DE" sz="1400" dirty="0"/>
              <a:t> and </a:t>
            </a:r>
            <a:r>
              <a:rPr lang="de-DE" sz="1400" dirty="0" err="1"/>
              <a:t>death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decedent</a:t>
            </a:r>
            <a:br>
              <a:rPr lang="de-DE" sz="1400" dirty="0"/>
            </a:b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copied</a:t>
            </a:r>
            <a:r>
              <a:rPr lang="de-DE" sz="1400" dirty="0"/>
              <a:t> </a:t>
            </a:r>
            <a:r>
              <a:rPr lang="de-DE" sz="1400" dirty="0" err="1"/>
              <a:t>automatically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case</a:t>
            </a:r>
            <a:r>
              <a:rPr lang="de-DE" sz="1400" dirty="0"/>
              <a:t> </a:t>
            </a:r>
            <a:r>
              <a:rPr lang="de-DE" sz="1400" dirty="0" err="1"/>
              <a:t>page</a:t>
            </a: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Add </a:t>
            </a:r>
            <a:r>
              <a:rPr lang="de-DE" sz="1400" dirty="0" err="1"/>
              <a:t>information</a:t>
            </a:r>
            <a:r>
              <a:rPr lang="de-DE" sz="1400" dirty="0"/>
              <a:t>,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necessary</a:t>
            </a: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Always </a:t>
            </a:r>
            <a:r>
              <a:rPr lang="de-DE" sz="1400" dirty="0" err="1"/>
              <a:t>start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adding</a:t>
            </a:r>
            <a:r>
              <a:rPr lang="de-DE" sz="1400" dirty="0"/>
              <a:t> a </a:t>
            </a:r>
            <a:r>
              <a:rPr lang="de-DE" sz="1400" dirty="0" err="1"/>
              <a:t>mother</a:t>
            </a:r>
            <a:r>
              <a:rPr lang="de-DE" sz="1400" dirty="0"/>
              <a:t> and </a:t>
            </a:r>
            <a:r>
              <a:rPr lang="de-DE" sz="1400" dirty="0" err="1"/>
              <a:t>father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do not </a:t>
            </a:r>
            <a:r>
              <a:rPr lang="de-DE" sz="1400" dirty="0" err="1"/>
              <a:t>know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</a:t>
            </a:r>
            <a:r>
              <a:rPr lang="de-DE" sz="1400" dirty="0" err="1"/>
              <a:t>names</a:t>
            </a:r>
            <a:r>
              <a:rPr lang="de-DE" sz="1400" dirty="0"/>
              <a:t> </a:t>
            </a:r>
            <a:r>
              <a:rPr lang="de-DE" sz="1400" dirty="0" err="1"/>
              <a:t>yet</a:t>
            </a:r>
            <a:r>
              <a:rPr lang="de-DE" sz="1400" dirty="0"/>
              <a:t>, </a:t>
            </a:r>
            <a:r>
              <a:rPr lang="de-DE" sz="1400" dirty="0" err="1"/>
              <a:t>fill</a:t>
            </a:r>
            <a:r>
              <a:rPr lang="de-DE" sz="1400" dirty="0"/>
              <a:t> in NN</a:t>
            </a:r>
            <a:br>
              <a:rPr lang="de-DE" sz="1400" dirty="0"/>
            </a:b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place</a:t>
            </a:r>
            <a:r>
              <a:rPr lang="de-DE" sz="1400" dirty="0"/>
              <a:t> holder)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Add </a:t>
            </a:r>
            <a:r>
              <a:rPr lang="de-DE" sz="1400" dirty="0" err="1"/>
              <a:t>spouse</a:t>
            </a:r>
            <a:r>
              <a:rPr lang="de-DE" sz="1400" dirty="0"/>
              <a:t>, </a:t>
            </a: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applicable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984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Software enthält.&#10;&#10;KI-generierte Inhalte können fehlerhaft sein.">
            <a:extLst>
              <a:ext uri="{FF2B5EF4-FFF2-40B4-BE49-F238E27FC236}">
                <a16:creationId xmlns:a16="http://schemas.microsoft.com/office/drawing/2014/main" id="{4172D1BA-B0E0-0CB8-FCBF-402EB38E6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0" y="0"/>
            <a:ext cx="1021585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FECF06-9E98-F833-FBB1-A3E5E1377CB5}"/>
              </a:ext>
            </a:extLst>
          </p:cNvPr>
          <p:cNvSpPr txBox="1"/>
          <p:nvPr/>
        </p:nvSpPr>
        <p:spPr>
          <a:xfrm>
            <a:off x="3614738" y="84296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Succession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</p:txBody>
      </p:sp>
      <p:sp>
        <p:nvSpPr>
          <p:cNvPr id="7" name="Pfeil: nach oben 6">
            <a:extLst>
              <a:ext uri="{FF2B5EF4-FFF2-40B4-BE49-F238E27FC236}">
                <a16:creationId xmlns:a16="http://schemas.microsoft.com/office/drawing/2014/main" id="{5C4E9D00-E9DE-EC17-B4D6-DAE591C3CA60}"/>
              </a:ext>
            </a:extLst>
          </p:cNvPr>
          <p:cNvSpPr/>
          <p:nvPr/>
        </p:nvSpPr>
        <p:spPr>
          <a:xfrm>
            <a:off x="7048942" y="916433"/>
            <a:ext cx="181171" cy="36933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5D32A5-37D4-0E6F-4DC9-95162218D838}"/>
              </a:ext>
            </a:extLst>
          </p:cNvPr>
          <p:cNvSpPr txBox="1"/>
          <p:nvPr/>
        </p:nvSpPr>
        <p:spPr>
          <a:xfrm>
            <a:off x="6077843" y="1212294"/>
            <a:ext cx="600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Second </a:t>
            </a:r>
            <a:r>
              <a:rPr lang="de-DE" dirty="0" err="1"/>
              <a:t>tier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succession</a:t>
            </a:r>
            <a:r>
              <a:rPr lang="de-DE" dirty="0"/>
              <a:t>, i.e. </a:t>
            </a:r>
            <a:r>
              <a:rPr lang="de-DE" dirty="0" err="1"/>
              <a:t>siblings</a:t>
            </a:r>
            <a:r>
              <a:rPr lang="de-DE" dirty="0"/>
              <a:t> and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siblings</a:t>
            </a:r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8663642E-2B0E-59AA-5AD4-AD632047FBDC}"/>
              </a:ext>
            </a:extLst>
          </p:cNvPr>
          <p:cNvSpPr/>
          <p:nvPr/>
        </p:nvSpPr>
        <p:spPr>
          <a:xfrm>
            <a:off x="7739270" y="5950226"/>
            <a:ext cx="596347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DC566A-C524-9EFB-4B49-FBDA058B475F}"/>
              </a:ext>
            </a:extLst>
          </p:cNvPr>
          <p:cNvSpPr txBox="1"/>
          <p:nvPr/>
        </p:nvSpPr>
        <p:spPr>
          <a:xfrm>
            <a:off x="8335617" y="5825195"/>
            <a:ext cx="326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Decedent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yellow</a:t>
            </a:r>
            <a:endParaRPr lang="de-DE" dirty="0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53697EDE-1376-1945-7AAE-9705EAEB6805}"/>
              </a:ext>
            </a:extLst>
          </p:cNvPr>
          <p:cNvSpPr/>
          <p:nvPr/>
        </p:nvSpPr>
        <p:spPr>
          <a:xfrm>
            <a:off x="4108175" y="2459143"/>
            <a:ext cx="132521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464DC0FB-6B89-D091-3917-0C1ABD46820A}"/>
              </a:ext>
            </a:extLst>
          </p:cNvPr>
          <p:cNvSpPr/>
          <p:nvPr/>
        </p:nvSpPr>
        <p:spPr>
          <a:xfrm>
            <a:off x="5440017" y="2459143"/>
            <a:ext cx="132521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582133-59A1-9846-C014-E64C14333867}"/>
              </a:ext>
            </a:extLst>
          </p:cNvPr>
          <p:cNvSpPr txBox="1"/>
          <p:nvPr/>
        </p:nvSpPr>
        <p:spPr>
          <a:xfrm>
            <a:off x="1490862" y="2182144"/>
            <a:ext cx="2987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Father and </a:t>
            </a:r>
            <a:r>
              <a:rPr lang="de-DE" sz="1200" dirty="0" err="1"/>
              <a:t>paternal</a:t>
            </a:r>
            <a:r>
              <a:rPr lang="de-DE" sz="1200" dirty="0"/>
              <a:t> </a:t>
            </a:r>
            <a:r>
              <a:rPr lang="de-DE" sz="1200" dirty="0" err="1"/>
              <a:t>side</a:t>
            </a:r>
            <a:r>
              <a:rPr lang="de-DE" sz="1200" dirty="0"/>
              <a:t> </a:t>
            </a:r>
            <a:r>
              <a:rPr lang="de-DE" sz="1200" dirty="0" err="1"/>
              <a:t>always</a:t>
            </a:r>
            <a:r>
              <a:rPr lang="de-DE" sz="1200" dirty="0"/>
              <a:t>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left</a:t>
            </a:r>
            <a:endParaRPr lang="de-DE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3CECEA-B36F-A337-3C96-FC2063AA68A1}"/>
              </a:ext>
            </a:extLst>
          </p:cNvPr>
          <p:cNvSpPr txBox="1"/>
          <p:nvPr/>
        </p:nvSpPr>
        <p:spPr>
          <a:xfrm>
            <a:off x="5088835" y="2182144"/>
            <a:ext cx="3159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Mother and maternal </a:t>
            </a:r>
            <a:r>
              <a:rPr lang="de-DE" sz="1200" dirty="0" err="1"/>
              <a:t>side</a:t>
            </a:r>
            <a:r>
              <a:rPr lang="de-DE" sz="1200" dirty="0"/>
              <a:t> </a:t>
            </a:r>
            <a:r>
              <a:rPr lang="de-DE" sz="1200" dirty="0" err="1"/>
              <a:t>always</a:t>
            </a:r>
            <a:r>
              <a:rPr lang="de-DE" sz="1200" dirty="0"/>
              <a:t>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right</a:t>
            </a:r>
            <a:endParaRPr lang="de-DE" sz="1200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7DDFA67B-03A6-98C7-D031-EB4E3AC2BCE4}"/>
              </a:ext>
            </a:extLst>
          </p:cNvPr>
          <p:cNvSpPr/>
          <p:nvPr/>
        </p:nvSpPr>
        <p:spPr>
          <a:xfrm>
            <a:off x="5506277" y="4776976"/>
            <a:ext cx="457201" cy="1325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DC2E57-D1D1-9C79-8C99-FB689AB2A6BB}"/>
              </a:ext>
            </a:extLst>
          </p:cNvPr>
          <p:cNvSpPr txBox="1"/>
          <p:nvPr/>
        </p:nvSpPr>
        <p:spPr>
          <a:xfrm>
            <a:off x="5959733" y="4704737"/>
            <a:ext cx="1089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Marriage</a:t>
            </a:r>
            <a:r>
              <a:rPr lang="de-DE" sz="1200" dirty="0"/>
              <a:t> </a:t>
            </a:r>
            <a:r>
              <a:rPr lang="de-DE" sz="1200" dirty="0" err="1"/>
              <a:t>field</a:t>
            </a:r>
            <a:endParaRPr lang="de-DE" sz="1200" dirty="0"/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BDDAC0A5-6DCC-532F-3EB1-787D552C1D73}"/>
              </a:ext>
            </a:extLst>
          </p:cNvPr>
          <p:cNvSpPr/>
          <p:nvPr/>
        </p:nvSpPr>
        <p:spPr>
          <a:xfrm>
            <a:off x="1311965" y="2828475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EB35C339-32BA-5C1B-C82A-0548EFB2824B}"/>
              </a:ext>
            </a:extLst>
          </p:cNvPr>
          <p:cNvSpPr/>
          <p:nvPr/>
        </p:nvSpPr>
        <p:spPr>
          <a:xfrm>
            <a:off x="1311965" y="3197807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1741441F-1CC6-5E3B-F513-1EA73EBE09C0}"/>
              </a:ext>
            </a:extLst>
          </p:cNvPr>
          <p:cNvSpPr/>
          <p:nvPr/>
        </p:nvSpPr>
        <p:spPr>
          <a:xfrm>
            <a:off x="1311965" y="3563826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links 19">
            <a:extLst>
              <a:ext uri="{FF2B5EF4-FFF2-40B4-BE49-F238E27FC236}">
                <a16:creationId xmlns:a16="http://schemas.microsoft.com/office/drawing/2014/main" id="{7A3B6022-2694-51A8-F9B5-7FB38E1E6455}"/>
              </a:ext>
            </a:extLst>
          </p:cNvPr>
          <p:cNvSpPr/>
          <p:nvPr/>
        </p:nvSpPr>
        <p:spPr>
          <a:xfrm>
            <a:off x="1311965" y="3929845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links 20">
            <a:extLst>
              <a:ext uri="{FF2B5EF4-FFF2-40B4-BE49-F238E27FC236}">
                <a16:creationId xmlns:a16="http://schemas.microsoft.com/office/drawing/2014/main" id="{8C4FA6D2-D887-A4E5-D625-CF4C301F09E9}"/>
              </a:ext>
            </a:extLst>
          </p:cNvPr>
          <p:cNvSpPr/>
          <p:nvPr/>
        </p:nvSpPr>
        <p:spPr>
          <a:xfrm>
            <a:off x="1311965" y="4309044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734A54D7-A9D0-F996-EECA-0707590494CA}"/>
              </a:ext>
            </a:extLst>
          </p:cNvPr>
          <p:cNvSpPr/>
          <p:nvPr/>
        </p:nvSpPr>
        <p:spPr>
          <a:xfrm>
            <a:off x="1311965" y="4650216"/>
            <a:ext cx="437322" cy="126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D4DF1B8-95D6-B0DB-97B6-46B736EC7B58}"/>
              </a:ext>
            </a:extLst>
          </p:cNvPr>
          <p:cNvSpPr txBox="1"/>
          <p:nvPr/>
        </p:nvSpPr>
        <p:spPr>
          <a:xfrm>
            <a:off x="1749287" y="2734485"/>
            <a:ext cx="140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Make</a:t>
            </a:r>
            <a:r>
              <a:rPr lang="de-DE" sz="1200" dirty="0"/>
              <a:t> </a:t>
            </a:r>
            <a:r>
              <a:rPr lang="de-DE" sz="1200" dirty="0" err="1"/>
              <a:t>boxes</a:t>
            </a:r>
            <a:r>
              <a:rPr lang="de-DE" sz="1200" dirty="0"/>
              <a:t> </a:t>
            </a:r>
            <a:r>
              <a:rPr lang="de-DE" sz="1200" dirty="0" err="1"/>
              <a:t>bigger</a:t>
            </a:r>
            <a:endParaRPr lang="de-DE" sz="1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9FE3E99-0ABF-D854-FF83-BEEE304D55A7}"/>
              </a:ext>
            </a:extLst>
          </p:cNvPr>
          <p:cNvSpPr txBox="1"/>
          <p:nvPr/>
        </p:nvSpPr>
        <p:spPr>
          <a:xfrm>
            <a:off x="1749287" y="3111416"/>
            <a:ext cx="1498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Make</a:t>
            </a:r>
            <a:r>
              <a:rPr lang="de-DE" sz="1200" dirty="0"/>
              <a:t> </a:t>
            </a:r>
            <a:r>
              <a:rPr lang="de-DE" sz="1200" dirty="0" err="1"/>
              <a:t>boxes</a:t>
            </a:r>
            <a:r>
              <a:rPr lang="de-DE" sz="1200" dirty="0"/>
              <a:t> </a:t>
            </a:r>
            <a:r>
              <a:rPr lang="de-DE" sz="1200" dirty="0" err="1"/>
              <a:t>smaller</a:t>
            </a:r>
            <a:endParaRPr 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B281F42-B958-5C4F-F957-C928404F876C}"/>
              </a:ext>
            </a:extLst>
          </p:cNvPr>
          <p:cNvSpPr txBox="1"/>
          <p:nvPr/>
        </p:nvSpPr>
        <p:spPr>
          <a:xfrm>
            <a:off x="1773652" y="3481829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Settings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E95247D-05A0-47BA-8A17-E1488A89F32E}"/>
              </a:ext>
            </a:extLst>
          </p:cNvPr>
          <p:cNvSpPr txBox="1"/>
          <p:nvPr/>
        </p:nvSpPr>
        <p:spPr>
          <a:xfrm>
            <a:off x="1747313" y="3852242"/>
            <a:ext cx="140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Create PDF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6ED093E-6CC9-F80C-AAEE-A56A84F41EEB}"/>
              </a:ext>
            </a:extLst>
          </p:cNvPr>
          <p:cNvSpPr txBox="1"/>
          <p:nvPr/>
        </p:nvSpPr>
        <p:spPr>
          <a:xfrm>
            <a:off x="1747313" y="4213901"/>
            <a:ext cx="174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Search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person</a:t>
            </a:r>
            <a:r>
              <a:rPr lang="de-DE" sz="1200" dirty="0"/>
              <a:t> on FT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5D77BB-D6AE-0B14-77C4-EB9CA7B2FCC1}"/>
              </a:ext>
            </a:extLst>
          </p:cNvPr>
          <p:cNvSpPr txBox="1"/>
          <p:nvPr/>
        </p:nvSpPr>
        <p:spPr>
          <a:xfrm>
            <a:off x="1753998" y="4561011"/>
            <a:ext cx="1873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Anonymize</a:t>
            </a:r>
            <a:r>
              <a:rPr lang="de-DE" sz="1200" dirty="0"/>
              <a:t> </a:t>
            </a:r>
            <a:r>
              <a:rPr lang="de-DE" sz="1200" dirty="0" err="1"/>
              <a:t>persons</a:t>
            </a:r>
            <a:r>
              <a:rPr lang="de-DE" sz="1200" dirty="0"/>
              <a:t> on FT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D3D8130-96F8-3824-6555-DA500CB561CA}"/>
              </a:ext>
            </a:extLst>
          </p:cNvPr>
          <p:cNvSpPr txBox="1"/>
          <p:nvPr/>
        </p:nvSpPr>
        <p:spPr>
          <a:xfrm>
            <a:off x="209809" y="461375"/>
            <a:ext cx="25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579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5EC091B8-FAFC-A3C0-8F3C-E2C769AA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8" y="0"/>
            <a:ext cx="9872823" cy="6858000"/>
          </a:xfrm>
          <a:prstGeom prst="rect">
            <a:avLst/>
          </a:prstGeom>
        </p:spPr>
      </p:pic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BD245C92-51A0-167A-2A86-708236EB4F2F}"/>
              </a:ext>
            </a:extLst>
          </p:cNvPr>
          <p:cNvSpPr/>
          <p:nvPr/>
        </p:nvSpPr>
        <p:spPr>
          <a:xfrm>
            <a:off x="6202017" y="5698435"/>
            <a:ext cx="940905" cy="1457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FE59F2-3D49-B242-0250-8A34A584A8BD}"/>
              </a:ext>
            </a:extLst>
          </p:cNvPr>
          <p:cNvSpPr txBox="1"/>
          <p:nvPr/>
        </p:nvSpPr>
        <p:spPr>
          <a:xfrm>
            <a:off x="7143590" y="5448156"/>
            <a:ext cx="388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Heirs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unless</a:t>
            </a:r>
            <a:r>
              <a:rPr lang="de-DE" dirty="0"/>
              <a:t> </a:t>
            </a:r>
            <a:r>
              <a:rPr lang="de-DE" dirty="0" err="1"/>
              <a:t>color</a:t>
            </a:r>
            <a:br>
              <a:rPr lang="de-DE" dirty="0"/>
            </a:br>
            <a:r>
              <a:rPr lang="de-DE" dirty="0" err="1"/>
              <a:t>switched</a:t>
            </a:r>
            <a:r>
              <a:rPr lang="de-DE" dirty="0"/>
              <a:t> </a:t>
            </a:r>
            <a:r>
              <a:rPr lang="de-DE" dirty="0" err="1"/>
              <a:t>manually</a:t>
            </a:r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3E1249F-1B74-AD29-6A1F-B82939B1C94B}"/>
              </a:ext>
            </a:extLst>
          </p:cNvPr>
          <p:cNvSpPr/>
          <p:nvPr/>
        </p:nvSpPr>
        <p:spPr>
          <a:xfrm>
            <a:off x="1364974" y="5844209"/>
            <a:ext cx="596348" cy="1457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AA6AF8-FCC3-666A-FEC0-0518D063C193}"/>
              </a:ext>
            </a:extLst>
          </p:cNvPr>
          <p:cNvSpPr txBox="1"/>
          <p:nvPr/>
        </p:nvSpPr>
        <p:spPr>
          <a:xfrm>
            <a:off x="58770" y="5686263"/>
            <a:ext cx="130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Nephews</a:t>
            </a:r>
            <a:r>
              <a:rPr lang="de-DE" sz="1200" dirty="0"/>
              <a:t>/</a:t>
            </a:r>
            <a:r>
              <a:rPr lang="de-DE" sz="1200" dirty="0" err="1"/>
              <a:t>nieces</a:t>
            </a:r>
            <a:br>
              <a:rPr lang="de-DE" sz="1200" dirty="0"/>
            </a:b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decedent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066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Display enthält.&#10;&#10;KI-generierte Inhalte können fehlerhaft sein.">
            <a:extLst>
              <a:ext uri="{FF2B5EF4-FFF2-40B4-BE49-F238E27FC236}">
                <a16:creationId xmlns:a16="http://schemas.microsoft.com/office/drawing/2014/main" id="{1E39A0E0-BF18-A7B2-ED04-92EFF9EC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33" y="0"/>
            <a:ext cx="9786134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D5C6D1A4-58A4-87E5-EF42-B73095B72EDC}"/>
              </a:ext>
            </a:extLst>
          </p:cNvPr>
          <p:cNvSpPr/>
          <p:nvPr/>
        </p:nvSpPr>
        <p:spPr>
          <a:xfrm rot="20348734">
            <a:off x="8269357" y="2994991"/>
            <a:ext cx="662608" cy="1325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6169EF-6489-C0EA-04E6-E870EBE531B7}"/>
              </a:ext>
            </a:extLst>
          </p:cNvPr>
          <p:cNvSpPr txBox="1"/>
          <p:nvPr/>
        </p:nvSpPr>
        <p:spPr>
          <a:xfrm>
            <a:off x="8933850" y="2594784"/>
            <a:ext cx="292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on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mouse</a:t>
            </a:r>
            <a:r>
              <a:rPr lang="de-DE" dirty="0"/>
              <a:t> </a:t>
            </a:r>
            <a:r>
              <a:rPr lang="de-DE" dirty="0" err="1"/>
              <a:t>button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menu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6F53CF-D97D-863E-21CA-73A7CCF1940D}"/>
              </a:ext>
            </a:extLst>
          </p:cNvPr>
          <p:cNvSpPr txBox="1"/>
          <p:nvPr/>
        </p:nvSpPr>
        <p:spPr>
          <a:xfrm>
            <a:off x="7911538" y="5512733"/>
            <a:ext cx="351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FYI: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a </a:t>
            </a:r>
            <a:r>
              <a:rPr lang="de-DE" dirty="0" err="1"/>
              <a:t>person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</a:t>
            </a:r>
            <a:br>
              <a:rPr lang="de-DE" dirty="0"/>
            </a:br>
            <a:r>
              <a:rPr lang="de-DE" dirty="0"/>
              <a:t>double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2E7C04-0396-CAB4-B0A8-7B452DE1BD0A}"/>
              </a:ext>
            </a:extLst>
          </p:cNvPr>
          <p:cNvSpPr txBox="1"/>
          <p:nvPr/>
        </p:nvSpPr>
        <p:spPr>
          <a:xfrm>
            <a:off x="225287" y="291548"/>
            <a:ext cx="513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Adding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editing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persons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Family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Tree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94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16558373-BA64-E89C-C891-1342230D8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96" y="76577"/>
            <a:ext cx="9922008" cy="6858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92DBEC9B-571C-3D3D-EC8D-DEFD5D043C5A}"/>
              </a:ext>
            </a:extLst>
          </p:cNvPr>
          <p:cNvSpPr/>
          <p:nvPr/>
        </p:nvSpPr>
        <p:spPr>
          <a:xfrm rot="20348734">
            <a:off x="5658679" y="2385391"/>
            <a:ext cx="662608" cy="1325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A4D7E1-AB53-C1F9-0E87-241FBF600DAF}"/>
              </a:ext>
            </a:extLst>
          </p:cNvPr>
          <p:cNvSpPr txBox="1"/>
          <p:nvPr/>
        </p:nvSpPr>
        <p:spPr>
          <a:xfrm>
            <a:off x="6190650" y="1985184"/>
            <a:ext cx="292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on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mouse</a:t>
            </a:r>
            <a:r>
              <a:rPr lang="de-DE" dirty="0"/>
              <a:t> </a:t>
            </a:r>
            <a:r>
              <a:rPr lang="de-DE" dirty="0" err="1"/>
              <a:t>button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menu</a:t>
            </a:r>
            <a:endParaRPr lang="de-DE" dirty="0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07334C1C-4091-7847-1551-35A2053BB322}"/>
              </a:ext>
            </a:extLst>
          </p:cNvPr>
          <p:cNvSpPr/>
          <p:nvPr/>
        </p:nvSpPr>
        <p:spPr>
          <a:xfrm>
            <a:off x="6323171" y="2700847"/>
            <a:ext cx="2170407" cy="12024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74AEAF6B-1F69-ADE8-DDCD-5EC6E92BDD9A}"/>
              </a:ext>
            </a:extLst>
          </p:cNvPr>
          <p:cNvSpPr/>
          <p:nvPr/>
        </p:nvSpPr>
        <p:spPr>
          <a:xfrm>
            <a:off x="6323171" y="2872483"/>
            <a:ext cx="2170407" cy="1381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EE6763AF-9ECC-659C-59CC-9CB845C6366A}"/>
              </a:ext>
            </a:extLst>
          </p:cNvPr>
          <p:cNvSpPr/>
          <p:nvPr/>
        </p:nvSpPr>
        <p:spPr>
          <a:xfrm>
            <a:off x="6323172" y="3062062"/>
            <a:ext cx="2170408" cy="14496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397F7780-2190-E541-9D71-6416B85FD694}"/>
              </a:ext>
            </a:extLst>
          </p:cNvPr>
          <p:cNvSpPr/>
          <p:nvPr/>
        </p:nvSpPr>
        <p:spPr>
          <a:xfrm>
            <a:off x="6546574" y="3339061"/>
            <a:ext cx="1947006" cy="1201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DDFC0A-7658-C22B-59A4-0EB153B64067}"/>
              </a:ext>
            </a:extLst>
          </p:cNvPr>
          <p:cNvSpPr txBox="1"/>
          <p:nvPr/>
        </p:nvSpPr>
        <p:spPr>
          <a:xfrm>
            <a:off x="8465239" y="2599789"/>
            <a:ext cx="877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Edit </a:t>
            </a:r>
            <a:r>
              <a:rPr lang="de-DE" sz="1200" dirty="0" err="1">
                <a:solidFill>
                  <a:srgbClr val="FF0000"/>
                </a:solidFill>
              </a:rPr>
              <a:t>family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413A59-840E-9ED1-9106-F34CC05F9C30}"/>
              </a:ext>
            </a:extLst>
          </p:cNvPr>
          <p:cNvSpPr txBox="1"/>
          <p:nvPr/>
        </p:nvSpPr>
        <p:spPr>
          <a:xfrm>
            <a:off x="8493578" y="277973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Add </a:t>
            </a:r>
            <a:r>
              <a:rPr lang="de-DE" sz="1200" dirty="0" err="1">
                <a:solidFill>
                  <a:srgbClr val="FF0000"/>
                </a:solidFill>
              </a:rPr>
              <a:t>child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04DF75-53F3-D256-BF95-230B2B8CAAA0}"/>
              </a:ext>
            </a:extLst>
          </p:cNvPr>
          <p:cNvSpPr txBox="1"/>
          <p:nvPr/>
        </p:nvSpPr>
        <p:spPr>
          <a:xfrm>
            <a:off x="8493580" y="2996043"/>
            <a:ext cx="1059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Delete </a:t>
            </a:r>
            <a:r>
              <a:rPr lang="de-DE" sz="1200" dirty="0" err="1">
                <a:solidFill>
                  <a:srgbClr val="FF0000"/>
                </a:solidFill>
              </a:rPr>
              <a:t>family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F55195-19F2-4ED8-CC76-B5D1393348BE}"/>
              </a:ext>
            </a:extLst>
          </p:cNvPr>
          <p:cNvSpPr txBox="1"/>
          <p:nvPr/>
        </p:nvSpPr>
        <p:spPr>
          <a:xfrm>
            <a:off x="8493580" y="3269729"/>
            <a:ext cx="1450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Show </a:t>
            </a:r>
            <a:r>
              <a:rPr lang="de-DE" sz="1200" dirty="0" err="1">
                <a:solidFill>
                  <a:srgbClr val="FF0000"/>
                </a:solidFill>
              </a:rPr>
              <a:t>descendants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71EFFC6-B97F-0AEE-A7AA-F3BEC28CC427}"/>
              </a:ext>
            </a:extLst>
          </p:cNvPr>
          <p:cNvSpPr txBox="1"/>
          <p:nvPr/>
        </p:nvSpPr>
        <p:spPr>
          <a:xfrm>
            <a:off x="8150762" y="5049553"/>
            <a:ext cx="3586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FYI: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a </a:t>
            </a:r>
            <a:r>
              <a:rPr lang="de-DE" dirty="0" err="1"/>
              <a:t>family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spouse</a:t>
            </a:r>
            <a:r>
              <a:rPr lang="de-DE" dirty="0"/>
              <a:t> and </a:t>
            </a:r>
            <a:r>
              <a:rPr lang="de-DE" dirty="0" err="1"/>
              <a:t>children</a:t>
            </a:r>
            <a:r>
              <a:rPr lang="de-DE" dirty="0"/>
              <a:t> will</a:t>
            </a:r>
            <a:br>
              <a:rPr lang="de-DE" dirty="0"/>
            </a:br>
            <a:r>
              <a:rPr lang="de-DE" dirty="0"/>
              <a:t>„hang in </a:t>
            </a:r>
            <a:r>
              <a:rPr lang="de-DE" dirty="0" err="1"/>
              <a:t>air</a:t>
            </a:r>
            <a:r>
              <a:rPr lang="de-DE" dirty="0"/>
              <a:t>“ and </a:t>
            </a:r>
            <a:r>
              <a:rPr lang="de-DE" dirty="0" err="1"/>
              <a:t>can</a:t>
            </a:r>
            <a:r>
              <a:rPr lang="de-DE" dirty="0"/>
              <a:t> still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br>
              <a:rPr lang="de-DE" dirty="0"/>
            </a:br>
            <a:r>
              <a:rPr lang="de-DE" dirty="0" err="1"/>
              <a:t>under</a:t>
            </a:r>
            <a:r>
              <a:rPr lang="de-DE" dirty="0"/>
              <a:t> Person Search</a:t>
            </a:r>
          </a:p>
        </p:txBody>
      </p:sp>
    </p:spTree>
    <p:extLst>
      <p:ext uri="{BB962C8B-B14F-4D97-AF65-F5344CB8AC3E}">
        <p14:creationId xmlns:p14="http://schemas.microsoft.com/office/powerpoint/2010/main" val="141367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Display enthält.&#10;&#10;KI-generierte Inhalte können fehlerhaft sein.">
            <a:extLst>
              <a:ext uri="{FF2B5EF4-FFF2-40B4-BE49-F238E27FC236}">
                <a16:creationId xmlns:a16="http://schemas.microsoft.com/office/drawing/2014/main" id="{BEEEBAB8-AD8D-5EE4-48E5-324D30F7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4" y="0"/>
            <a:ext cx="10155302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7274D2-7EE9-0EDB-2E83-48222B2D507A}"/>
              </a:ext>
            </a:extLst>
          </p:cNvPr>
          <p:cNvSpPr txBox="1"/>
          <p:nvPr/>
        </p:nvSpPr>
        <p:spPr>
          <a:xfrm>
            <a:off x="7209334" y="418408"/>
            <a:ext cx="3402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Edit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FT</a:t>
            </a:r>
            <a:br>
              <a:rPr lang="de-DE" dirty="0"/>
            </a:br>
            <a:br>
              <a:rPr lang="de-DE" dirty="0"/>
            </a:br>
            <a:r>
              <a:rPr lang="de-DE" sz="1200" dirty="0"/>
              <a:t>Fill in all relevant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research</a:t>
            </a:r>
            <a:br>
              <a:rPr lang="de-DE" sz="1200" dirty="0"/>
            </a:br>
            <a:r>
              <a:rPr lang="de-DE" sz="1200" dirty="0" err="1"/>
              <a:t>progresses</a:t>
            </a:r>
            <a:endParaRPr lang="de-DE" sz="1200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7A06394-5596-0D6E-ECCB-729C73FE7BC8}"/>
              </a:ext>
            </a:extLst>
          </p:cNvPr>
          <p:cNvSpPr/>
          <p:nvPr/>
        </p:nvSpPr>
        <p:spPr>
          <a:xfrm>
            <a:off x="1870828" y="659297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2DF8416-A0DB-AE96-2A13-7BFFCE8C2BD6}"/>
              </a:ext>
            </a:extLst>
          </p:cNvPr>
          <p:cNvSpPr/>
          <p:nvPr/>
        </p:nvSpPr>
        <p:spPr>
          <a:xfrm>
            <a:off x="1870828" y="926240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3131067-6E3A-79CE-566C-99F9BBDF6A05}"/>
              </a:ext>
            </a:extLst>
          </p:cNvPr>
          <p:cNvSpPr/>
          <p:nvPr/>
        </p:nvSpPr>
        <p:spPr>
          <a:xfrm>
            <a:off x="1870827" y="1233881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149EB03-42F5-2791-DC46-EE76673D0253}"/>
              </a:ext>
            </a:extLst>
          </p:cNvPr>
          <p:cNvSpPr/>
          <p:nvPr/>
        </p:nvSpPr>
        <p:spPr>
          <a:xfrm>
            <a:off x="1870827" y="1538326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CF3BCE70-ABB9-33F8-92A4-9121A4191FF7}"/>
              </a:ext>
            </a:extLst>
          </p:cNvPr>
          <p:cNvSpPr/>
          <p:nvPr/>
        </p:nvSpPr>
        <p:spPr>
          <a:xfrm>
            <a:off x="1870824" y="2348449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0357A27-0B3A-B248-551E-8E5DB7C90C70}"/>
              </a:ext>
            </a:extLst>
          </p:cNvPr>
          <p:cNvSpPr/>
          <p:nvPr/>
        </p:nvSpPr>
        <p:spPr>
          <a:xfrm>
            <a:off x="1870825" y="2945774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3A63F865-EA67-4B5B-FA12-2ADB459A71F8}"/>
              </a:ext>
            </a:extLst>
          </p:cNvPr>
          <p:cNvSpPr/>
          <p:nvPr/>
        </p:nvSpPr>
        <p:spPr>
          <a:xfrm>
            <a:off x="1870823" y="3526534"/>
            <a:ext cx="85269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846B53D-641F-847C-7771-93DA3B3A74FC}"/>
              </a:ext>
            </a:extLst>
          </p:cNvPr>
          <p:cNvSpPr txBox="1"/>
          <p:nvPr/>
        </p:nvSpPr>
        <p:spPr>
          <a:xfrm>
            <a:off x="1432519" y="605583"/>
            <a:ext cx="450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Sex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3E7FFA0-1D71-79EB-1E1A-C3CC7F22A4A5}"/>
              </a:ext>
            </a:extLst>
          </p:cNvPr>
          <p:cNvSpPr txBox="1"/>
          <p:nvPr/>
        </p:nvSpPr>
        <p:spPr>
          <a:xfrm>
            <a:off x="1126441" y="872349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Name(s)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F278E9-3746-3E70-9302-7DD38A6BE816}"/>
              </a:ext>
            </a:extLst>
          </p:cNvPr>
          <p:cNvSpPr txBox="1"/>
          <p:nvPr/>
        </p:nvSpPr>
        <p:spPr>
          <a:xfrm>
            <a:off x="1049981" y="1180372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Surname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AFFC00-77C9-8DFD-A19B-9767C5E0FD65}"/>
              </a:ext>
            </a:extLst>
          </p:cNvPr>
          <p:cNvSpPr txBox="1"/>
          <p:nvPr/>
        </p:nvSpPr>
        <p:spPr>
          <a:xfrm>
            <a:off x="401479" y="1491835"/>
            <a:ext cx="143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Addition (e.g. </a:t>
            </a:r>
            <a:r>
              <a:rPr lang="de-DE" sz="1200" dirty="0" err="1">
                <a:solidFill>
                  <a:srgbClr val="FF0000"/>
                </a:solidFill>
              </a:rPr>
              <a:t>Jr</a:t>
            </a:r>
            <a:r>
              <a:rPr lang="de-DE" sz="1200" dirty="0">
                <a:solidFill>
                  <a:srgbClr val="FF0000"/>
                </a:solidFill>
              </a:rPr>
              <a:t>, Sr)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8D56F8-3275-A756-389E-09BCE50FCEED}"/>
              </a:ext>
            </a:extLst>
          </p:cNvPr>
          <p:cNvSpPr txBox="1"/>
          <p:nvPr/>
        </p:nvSpPr>
        <p:spPr>
          <a:xfrm>
            <a:off x="289069" y="2295674"/>
            <a:ext cx="154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Birth</a:t>
            </a:r>
            <a:r>
              <a:rPr lang="de-DE" sz="1200" dirty="0">
                <a:solidFill>
                  <a:srgbClr val="FF0000"/>
                </a:solidFill>
              </a:rPr>
              <a:t> date and </a:t>
            </a:r>
            <a:r>
              <a:rPr lang="de-DE" sz="1200" dirty="0" err="1">
                <a:solidFill>
                  <a:srgbClr val="FF0000"/>
                </a:solidFill>
              </a:rPr>
              <a:t>place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FE24CE1-1CC2-7AA7-70AC-EB092A479570}"/>
              </a:ext>
            </a:extLst>
          </p:cNvPr>
          <p:cNvSpPr txBox="1"/>
          <p:nvPr/>
        </p:nvSpPr>
        <p:spPr>
          <a:xfrm>
            <a:off x="202250" y="2874988"/>
            <a:ext cx="1636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Death date and </a:t>
            </a:r>
            <a:r>
              <a:rPr lang="de-DE" sz="1200" dirty="0" err="1">
                <a:solidFill>
                  <a:srgbClr val="FF0000"/>
                </a:solidFill>
              </a:rPr>
              <a:t>place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3980401-2820-15C9-8BB1-03008780A4FC}"/>
              </a:ext>
            </a:extLst>
          </p:cNvPr>
          <p:cNvSpPr txBox="1"/>
          <p:nvPr/>
        </p:nvSpPr>
        <p:spPr>
          <a:xfrm>
            <a:off x="1254333" y="3483341"/>
            <a:ext cx="58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Notes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38557A6-5D4F-6395-19A2-3F21F2D396CA}"/>
              </a:ext>
            </a:extLst>
          </p:cNvPr>
          <p:cNvSpPr txBox="1"/>
          <p:nvPr/>
        </p:nvSpPr>
        <p:spPr>
          <a:xfrm>
            <a:off x="4565447" y="3760340"/>
            <a:ext cx="4185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200" dirty="0">
                <a:solidFill>
                  <a:srgbClr val="FF0000"/>
                </a:solidFill>
              </a:rPr>
              <a:t>Enter </a:t>
            </a:r>
            <a:r>
              <a:rPr lang="de-DE" sz="1200" dirty="0" err="1">
                <a:solidFill>
                  <a:srgbClr val="FF0000"/>
                </a:solidFill>
              </a:rPr>
              <a:t>important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information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pertaining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Agreement 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status</a:t>
            </a:r>
            <a:endParaRPr lang="de-DE" sz="1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200" dirty="0">
                <a:solidFill>
                  <a:srgbClr val="FF0000"/>
                </a:solidFill>
              </a:rPr>
              <a:t>Enter </a:t>
            </a:r>
            <a:r>
              <a:rPr lang="de-DE" sz="1200" dirty="0" err="1">
                <a:solidFill>
                  <a:srgbClr val="FF0000"/>
                </a:solidFill>
              </a:rPr>
              <a:t>research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results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with</a:t>
            </a:r>
            <a:r>
              <a:rPr lang="de-DE" sz="1200" dirty="0">
                <a:solidFill>
                  <a:srgbClr val="FF0000"/>
                </a:solidFill>
              </a:rPr>
              <a:t> links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research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databases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br>
              <a:rPr lang="de-DE" sz="1200" dirty="0">
                <a:solidFill>
                  <a:srgbClr val="FF0000"/>
                </a:solidFill>
              </a:rPr>
            </a:b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65FCE7D-B870-AD73-5B59-8C2916ED3B27}"/>
              </a:ext>
            </a:extLst>
          </p:cNvPr>
          <p:cNvSpPr txBox="1"/>
          <p:nvPr/>
        </p:nvSpPr>
        <p:spPr>
          <a:xfrm>
            <a:off x="2835966" y="5680687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Color code</a:t>
            </a:r>
          </a:p>
        </p:txBody>
      </p:sp>
      <p:sp>
        <p:nvSpPr>
          <p:cNvPr id="21" name="Pfeil: nach links 20">
            <a:extLst>
              <a:ext uri="{FF2B5EF4-FFF2-40B4-BE49-F238E27FC236}">
                <a16:creationId xmlns:a16="http://schemas.microsoft.com/office/drawing/2014/main" id="{484F0AA4-BD19-4420-A3B1-CD62678A0A8B}"/>
              </a:ext>
            </a:extLst>
          </p:cNvPr>
          <p:cNvSpPr/>
          <p:nvPr/>
        </p:nvSpPr>
        <p:spPr>
          <a:xfrm>
            <a:off x="5552661" y="6215270"/>
            <a:ext cx="1325217" cy="1325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9B3024AA-694D-C310-1DA8-1B919E9C8E3D}"/>
              </a:ext>
            </a:extLst>
          </p:cNvPr>
          <p:cNvSpPr/>
          <p:nvPr/>
        </p:nvSpPr>
        <p:spPr>
          <a:xfrm>
            <a:off x="6031053" y="6433930"/>
            <a:ext cx="846826" cy="1325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id="{076E7EFB-6DC5-D7EA-19C0-5617979D270E}"/>
              </a:ext>
            </a:extLst>
          </p:cNvPr>
          <p:cNvSpPr/>
          <p:nvPr/>
        </p:nvSpPr>
        <p:spPr>
          <a:xfrm>
            <a:off x="5552660" y="6645965"/>
            <a:ext cx="1325217" cy="1325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3FF02EE-BC69-4A9A-4683-D1D09300D905}"/>
              </a:ext>
            </a:extLst>
          </p:cNvPr>
          <p:cNvSpPr txBox="1"/>
          <p:nvPr/>
        </p:nvSpPr>
        <p:spPr>
          <a:xfrm>
            <a:off x="6877877" y="6143030"/>
            <a:ext cx="12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Open </a:t>
            </a:r>
            <a:r>
              <a:rPr lang="de-DE" sz="1200" dirty="0" err="1">
                <a:solidFill>
                  <a:srgbClr val="FF0000"/>
                </a:solidFill>
              </a:rPr>
              <a:t>questions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14FE76-5C14-934C-9935-F447CF0457FA}"/>
              </a:ext>
            </a:extLst>
          </p:cNvPr>
          <p:cNvSpPr txBox="1"/>
          <p:nvPr/>
        </p:nvSpPr>
        <p:spPr>
          <a:xfrm>
            <a:off x="6877877" y="6347791"/>
            <a:ext cx="1558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Relationship </a:t>
            </a:r>
            <a:r>
              <a:rPr lang="de-DE" sz="1200" dirty="0" err="1">
                <a:solidFill>
                  <a:srgbClr val="FF0000"/>
                </a:solidFill>
              </a:rPr>
              <a:t>unclear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8CCF8F-7F4C-ED01-36F3-408449CE08B7}"/>
              </a:ext>
            </a:extLst>
          </p:cNvPr>
          <p:cNvSpPr txBox="1"/>
          <p:nvPr/>
        </p:nvSpPr>
        <p:spPr>
          <a:xfrm>
            <a:off x="6877877" y="6572429"/>
            <a:ext cx="180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Blue </a:t>
            </a:r>
            <a:r>
              <a:rPr lang="de-DE" sz="1200" dirty="0" err="1">
                <a:solidFill>
                  <a:srgbClr val="FF0000"/>
                </a:solidFill>
              </a:rPr>
              <a:t>color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for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our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clients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Pfeil: nach links 26">
            <a:extLst>
              <a:ext uri="{FF2B5EF4-FFF2-40B4-BE49-F238E27FC236}">
                <a16:creationId xmlns:a16="http://schemas.microsoft.com/office/drawing/2014/main" id="{503BDED8-5385-AC14-2BDA-E9AA1BCEA7E6}"/>
              </a:ext>
            </a:extLst>
          </p:cNvPr>
          <p:cNvSpPr/>
          <p:nvPr/>
        </p:nvSpPr>
        <p:spPr>
          <a:xfrm rot="20403892">
            <a:off x="5102600" y="605583"/>
            <a:ext cx="450060" cy="1714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links 27">
            <a:extLst>
              <a:ext uri="{FF2B5EF4-FFF2-40B4-BE49-F238E27FC236}">
                <a16:creationId xmlns:a16="http://schemas.microsoft.com/office/drawing/2014/main" id="{99FD05A9-CE34-CE57-7705-014BD9979FC7}"/>
              </a:ext>
            </a:extLst>
          </p:cNvPr>
          <p:cNvSpPr/>
          <p:nvPr/>
        </p:nvSpPr>
        <p:spPr>
          <a:xfrm rot="20403892">
            <a:off x="6111744" y="5821795"/>
            <a:ext cx="450060" cy="1714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8641BFF-25FF-EEFF-43FE-D3B2F8B3F1B8}"/>
              </a:ext>
            </a:extLst>
          </p:cNvPr>
          <p:cNvSpPr txBox="1"/>
          <p:nvPr/>
        </p:nvSpPr>
        <p:spPr>
          <a:xfrm>
            <a:off x="6454466" y="5512185"/>
            <a:ext cx="172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choose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546CF01-E654-3581-A903-2E70652FE8D4}"/>
              </a:ext>
            </a:extLst>
          </p:cNvPr>
          <p:cNvSpPr txBox="1"/>
          <p:nvPr/>
        </p:nvSpPr>
        <p:spPr>
          <a:xfrm>
            <a:off x="5467177" y="349428"/>
            <a:ext cx="18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Click </a:t>
            </a:r>
            <a:r>
              <a:rPr lang="de-DE" sz="1200" dirty="0" err="1">
                <a:solidFill>
                  <a:srgbClr val="FF0000"/>
                </a:solidFill>
              </a:rPr>
              <a:t>to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choose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err="1">
                <a:solidFill>
                  <a:srgbClr val="FF0000"/>
                </a:solidFill>
              </a:rPr>
              <a:t>between</a:t>
            </a:r>
            <a:r>
              <a:rPr lang="de-DE" sz="1200" dirty="0">
                <a:solidFill>
                  <a:srgbClr val="FF0000"/>
                </a:solidFill>
              </a:rPr>
              <a:t> männlich (male)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and weiblich (</a:t>
            </a:r>
            <a:r>
              <a:rPr lang="de-DE" sz="1200" dirty="0" err="1">
                <a:solidFill>
                  <a:srgbClr val="FF0000"/>
                </a:solidFill>
              </a:rPr>
              <a:t>female</a:t>
            </a:r>
            <a:r>
              <a:rPr lang="de-DE" sz="1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510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38EC2D-38BE-52C7-D660-1DD051C2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50" y="0"/>
            <a:ext cx="8913899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13D5AE0-C184-3E9E-8C3F-E90C145A2D3B}"/>
              </a:ext>
            </a:extLst>
          </p:cNvPr>
          <p:cNvSpPr txBox="1"/>
          <p:nvPr/>
        </p:nvSpPr>
        <p:spPr>
          <a:xfrm>
            <a:off x="8189843" y="3429000"/>
            <a:ext cx="3334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FYI: Color Coding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Yellow:        </a:t>
            </a:r>
            <a:r>
              <a:rPr lang="de-DE" dirty="0" err="1"/>
              <a:t>Decedent</a:t>
            </a:r>
            <a:br>
              <a:rPr lang="de-DE" dirty="0"/>
            </a:br>
            <a:r>
              <a:rPr lang="de-DE" dirty="0"/>
              <a:t>Green:         </a:t>
            </a:r>
            <a:r>
              <a:rPr lang="de-DE" dirty="0" err="1"/>
              <a:t>Heir</a:t>
            </a:r>
            <a:br>
              <a:rPr lang="de-DE" dirty="0"/>
            </a:br>
            <a:r>
              <a:rPr lang="de-DE" dirty="0"/>
              <a:t>Blue: 	   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heir</a:t>
            </a:r>
            <a:br>
              <a:rPr lang="de-DE" dirty="0"/>
            </a:br>
            <a:r>
              <a:rPr lang="de-DE" dirty="0" err="1"/>
              <a:t>Turquoise</a:t>
            </a:r>
            <a:r>
              <a:rPr lang="de-DE" dirty="0"/>
              <a:t>: Open </a:t>
            </a:r>
            <a:r>
              <a:rPr lang="de-DE" dirty="0" err="1"/>
              <a:t>questions</a:t>
            </a:r>
            <a:br>
              <a:rPr lang="de-DE" dirty="0"/>
            </a:br>
            <a:r>
              <a:rPr lang="de-DE" dirty="0"/>
              <a:t>Pink:             Relationship </a:t>
            </a:r>
            <a:r>
              <a:rPr lang="de-DE" dirty="0" err="1"/>
              <a:t>unclear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58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Breitbild</PresentationFormat>
  <Paragraphs>90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Office</vt:lpstr>
      <vt:lpstr>1_Office</vt:lpstr>
      <vt:lpstr>Emrich Database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Geschäftsleitung Berlin</dc:creator>
  <cp:lastModifiedBy>Geschäftsleitung Berlin</cp:lastModifiedBy>
  <cp:revision>2</cp:revision>
  <dcterms:created xsi:type="dcterms:W3CDTF">2025-07-07T11:09:32Z</dcterms:created>
  <dcterms:modified xsi:type="dcterms:W3CDTF">2025-07-11T11:18:10Z</dcterms:modified>
</cp:coreProperties>
</file>